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8229600" cx="14630400"/>
  <p:notesSz cx="8229600" cy="14630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h2ldFgFpRhNYHp99+rIRbilNiK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A79D28-BDF6-4D06-9CE9-B466507D12AE}">
  <a:tblStyle styleId="{32A79D28-BDF6-4D06-9CE9-B466507D12A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ac859504f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3ac859504fb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g3ac859504fb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ac859504f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3ac859504f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3ac859504f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ac859504fb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3ac859504fb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9" name="Google Shape;549;g3ac859504fb_2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26" name="Shape 2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43" name="Shape 4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45" name="Shape 4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46" name="Shape 4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47" name="Shape 4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spTree>
      <p:nvGrpSpPr>
        <p:cNvPr id="48" name="Shape 4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9" name="Shape 49"/>
        <p:cNvGrpSpPr/>
        <p:nvPr/>
      </p:nvGrpSpPr>
      <p:grpSpPr>
        <a:xfrm>
          <a:off x="0" y="0"/>
          <a:ext cx="0" cy="0"/>
          <a:chOff x="0" y="0"/>
          <a:chExt cx="0" cy="0"/>
        </a:xfrm>
      </p:grpSpPr>
      <p:grpSp>
        <p:nvGrpSpPr>
          <p:cNvPr id="50" name="Google Shape;50;p55"/>
          <p:cNvGrpSpPr/>
          <p:nvPr/>
        </p:nvGrpSpPr>
        <p:grpSpPr>
          <a:xfrm>
            <a:off x="0" y="-10160"/>
            <a:ext cx="14630400" cy="8239760"/>
            <a:chOff x="0" y="-8467"/>
            <a:chExt cx="12192000" cy="6866467"/>
          </a:xfrm>
        </p:grpSpPr>
        <p:cxnSp>
          <p:nvCxnSpPr>
            <p:cNvPr id="51" name="Google Shape;51;p55"/>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52" name="Google Shape;52;p55"/>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53" name="Google Shape;53;p55"/>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54" name="Google Shape;54;p55"/>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55" name="Google Shape;55;p55"/>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5"/>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514DAA">
                <a:alpha val="69803"/>
              </a:srgbClr>
            </a:solidFill>
            <a:ln>
              <a:noFill/>
            </a:ln>
          </p:spPr>
        </p:sp>
        <p:sp>
          <p:nvSpPr>
            <p:cNvPr id="57" name="Google Shape;57;p55"/>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CDB4DC">
                <a:alpha val="69803"/>
              </a:srgbClr>
            </a:solidFill>
            <a:ln>
              <a:noFill/>
            </a:ln>
          </p:spPr>
        </p:sp>
        <p:sp>
          <p:nvSpPr>
            <p:cNvPr id="58" name="Google Shape;58;p55"/>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59" name="Google Shape;59;p55"/>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5"/>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55"/>
          <p:cNvSpPr txBox="1"/>
          <p:nvPr>
            <p:ph type="ctrTitle"/>
          </p:nvPr>
        </p:nvSpPr>
        <p:spPr>
          <a:xfrm>
            <a:off x="1808481" y="2885441"/>
            <a:ext cx="9320323" cy="197556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6480"/>
              <a:buFont typeface="Trebuchet MS"/>
              <a:buNone/>
              <a:defRPr sz="648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5"/>
          <p:cNvSpPr txBox="1"/>
          <p:nvPr>
            <p:ph idx="1" type="subTitle"/>
          </p:nvPr>
        </p:nvSpPr>
        <p:spPr>
          <a:xfrm>
            <a:off x="1808481" y="4861000"/>
            <a:ext cx="9320323" cy="1316279"/>
          </a:xfrm>
          <a:prstGeom prst="rect">
            <a:avLst/>
          </a:prstGeom>
          <a:noFill/>
          <a:ln>
            <a:noFill/>
          </a:ln>
        </p:spPr>
        <p:txBody>
          <a:bodyPr anchorCtr="0" anchor="t" bIns="45700" lIns="91425" spcFirstLastPara="1" rIns="91425" wrap="square" tIns="45700">
            <a:normAutofit/>
          </a:bodyPr>
          <a:lstStyle>
            <a:lvl1pPr lvl="0" algn="r">
              <a:spcBef>
                <a:spcPts val="1200"/>
              </a:spcBef>
              <a:spcAft>
                <a:spcPts val="0"/>
              </a:spcAft>
              <a:buSzPts val="1728"/>
              <a:buNone/>
              <a:defRPr>
                <a:solidFill>
                  <a:srgbClr val="7F7F7F"/>
                </a:solidFill>
              </a:defRPr>
            </a:lvl1pPr>
            <a:lvl2pPr lvl="1" algn="ctr">
              <a:spcBef>
                <a:spcPts val="1200"/>
              </a:spcBef>
              <a:spcAft>
                <a:spcPts val="0"/>
              </a:spcAft>
              <a:buSzPts val="1536"/>
              <a:buNone/>
              <a:defRPr>
                <a:solidFill>
                  <a:srgbClr val="888888"/>
                </a:solidFill>
              </a:defRPr>
            </a:lvl2pPr>
            <a:lvl3pPr lvl="2" algn="ctr">
              <a:spcBef>
                <a:spcPts val="1200"/>
              </a:spcBef>
              <a:spcAft>
                <a:spcPts val="0"/>
              </a:spcAft>
              <a:buSzPts val="1344"/>
              <a:buNone/>
              <a:defRPr>
                <a:solidFill>
                  <a:srgbClr val="888888"/>
                </a:solidFill>
              </a:defRPr>
            </a:lvl3pPr>
            <a:lvl4pPr lvl="3" algn="ctr">
              <a:spcBef>
                <a:spcPts val="1200"/>
              </a:spcBef>
              <a:spcAft>
                <a:spcPts val="0"/>
              </a:spcAft>
              <a:buSzPts val="1152"/>
              <a:buNone/>
              <a:defRPr>
                <a:solidFill>
                  <a:srgbClr val="888888"/>
                </a:solidFill>
              </a:defRPr>
            </a:lvl4pPr>
            <a:lvl5pPr lvl="4" algn="ctr">
              <a:spcBef>
                <a:spcPts val="1200"/>
              </a:spcBef>
              <a:spcAft>
                <a:spcPts val="0"/>
              </a:spcAft>
              <a:buSzPts val="1152"/>
              <a:buNone/>
              <a:defRPr>
                <a:solidFill>
                  <a:srgbClr val="888888"/>
                </a:solidFill>
              </a:defRPr>
            </a:lvl5pPr>
            <a:lvl6pPr lvl="5" algn="ctr">
              <a:spcBef>
                <a:spcPts val="1200"/>
              </a:spcBef>
              <a:spcAft>
                <a:spcPts val="0"/>
              </a:spcAft>
              <a:buSzPts val="1152"/>
              <a:buNone/>
              <a:defRPr>
                <a:solidFill>
                  <a:srgbClr val="888888"/>
                </a:solidFill>
              </a:defRPr>
            </a:lvl6pPr>
            <a:lvl7pPr lvl="6" algn="ctr">
              <a:spcBef>
                <a:spcPts val="1200"/>
              </a:spcBef>
              <a:spcAft>
                <a:spcPts val="0"/>
              </a:spcAft>
              <a:buSzPts val="1152"/>
              <a:buNone/>
              <a:defRPr>
                <a:solidFill>
                  <a:srgbClr val="888888"/>
                </a:solidFill>
              </a:defRPr>
            </a:lvl7pPr>
            <a:lvl8pPr lvl="7" algn="ctr">
              <a:spcBef>
                <a:spcPts val="1200"/>
              </a:spcBef>
              <a:spcAft>
                <a:spcPts val="0"/>
              </a:spcAft>
              <a:buSzPts val="1152"/>
              <a:buNone/>
              <a:defRPr>
                <a:solidFill>
                  <a:srgbClr val="888888"/>
                </a:solidFill>
              </a:defRPr>
            </a:lvl8pPr>
            <a:lvl9pPr lvl="8" algn="ctr">
              <a:spcBef>
                <a:spcPts val="1200"/>
              </a:spcBef>
              <a:spcAft>
                <a:spcPts val="0"/>
              </a:spcAft>
              <a:buSzPts val="1152"/>
              <a:buNone/>
              <a:defRPr>
                <a:solidFill>
                  <a:srgbClr val="888888"/>
                </a:solidFill>
              </a:defRPr>
            </a:lvl9pPr>
          </a:lstStyle>
          <a:p/>
        </p:txBody>
      </p:sp>
      <p:sp>
        <p:nvSpPr>
          <p:cNvPr id="63" name="Google Shape;63;p55"/>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5"/>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5"/>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56"/>
          <p:cNvSpPr txBox="1"/>
          <p:nvPr>
            <p:ph type="title"/>
          </p:nvPr>
        </p:nvSpPr>
        <p:spPr>
          <a:xfrm>
            <a:off x="812801" y="731520"/>
            <a:ext cx="10316002" cy="158496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4320"/>
              <a:buFont typeface="Trebuchet MS"/>
              <a:buNone/>
              <a:defRPr sz="432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6"/>
          <p:cNvSpPr txBox="1"/>
          <p:nvPr>
            <p:ph idx="1" type="body"/>
          </p:nvPr>
        </p:nvSpPr>
        <p:spPr>
          <a:xfrm>
            <a:off x="812801" y="2592707"/>
            <a:ext cx="10316002" cy="4656928"/>
          </a:xfrm>
          <a:prstGeom prst="rect">
            <a:avLst/>
          </a:prstGeom>
          <a:noFill/>
          <a:ln>
            <a:noFill/>
          </a:ln>
        </p:spPr>
        <p:txBody>
          <a:bodyPr anchorCtr="0" anchor="t" bIns="45700" lIns="91425" spcFirstLastPara="1" rIns="91425" wrap="square" tIns="45700">
            <a:normAutofit/>
          </a:bodyPr>
          <a:lstStyle>
            <a:lvl1pPr indent="-320040" lvl="0" marL="457200" algn="l">
              <a:spcBef>
                <a:spcPts val="1200"/>
              </a:spcBef>
              <a:spcAft>
                <a:spcPts val="0"/>
              </a:spcAft>
              <a:buSzPts val="1440"/>
              <a:buChar char="►"/>
              <a:defRPr/>
            </a:lvl1pPr>
            <a:lvl2pPr indent="-320040" lvl="1" marL="914400" algn="l">
              <a:spcBef>
                <a:spcPts val="1200"/>
              </a:spcBef>
              <a:spcAft>
                <a:spcPts val="0"/>
              </a:spcAft>
              <a:buSzPts val="1440"/>
              <a:buChar char="►"/>
              <a:defRPr/>
            </a:lvl2pPr>
            <a:lvl3pPr indent="-320039" lvl="2" marL="1371600" algn="l">
              <a:spcBef>
                <a:spcPts val="1200"/>
              </a:spcBef>
              <a:spcAft>
                <a:spcPts val="0"/>
              </a:spcAft>
              <a:buSzPts val="1440"/>
              <a:buChar char="►"/>
              <a:defRPr/>
            </a:lvl3pPr>
            <a:lvl4pPr indent="-320039" lvl="3" marL="1828800" algn="l">
              <a:spcBef>
                <a:spcPts val="1200"/>
              </a:spcBef>
              <a:spcAft>
                <a:spcPts val="0"/>
              </a:spcAft>
              <a:buSzPts val="1440"/>
              <a:buChar char="►"/>
              <a:defRPr/>
            </a:lvl4pPr>
            <a:lvl5pPr indent="-320039" lvl="4" marL="2286000" algn="l">
              <a:spcBef>
                <a:spcPts val="1200"/>
              </a:spcBef>
              <a:spcAft>
                <a:spcPts val="0"/>
              </a:spcAft>
              <a:buSzPts val="1440"/>
              <a:buChar char="►"/>
              <a:defRPr/>
            </a:lvl5pPr>
            <a:lvl6pPr indent="-320039" lvl="5" marL="2743200" algn="l">
              <a:spcBef>
                <a:spcPts val="1200"/>
              </a:spcBef>
              <a:spcAft>
                <a:spcPts val="0"/>
              </a:spcAft>
              <a:buSzPts val="1440"/>
              <a:buChar char="►"/>
              <a:defRPr/>
            </a:lvl6pPr>
            <a:lvl7pPr indent="-320039" lvl="6" marL="3200400" algn="l">
              <a:spcBef>
                <a:spcPts val="1200"/>
              </a:spcBef>
              <a:spcAft>
                <a:spcPts val="0"/>
              </a:spcAft>
              <a:buSzPts val="1440"/>
              <a:buChar char="►"/>
              <a:defRPr/>
            </a:lvl7pPr>
            <a:lvl8pPr indent="-320040" lvl="7" marL="3657600" algn="l">
              <a:spcBef>
                <a:spcPts val="1200"/>
              </a:spcBef>
              <a:spcAft>
                <a:spcPts val="0"/>
              </a:spcAft>
              <a:buSzPts val="1440"/>
              <a:buChar char="►"/>
              <a:defRPr/>
            </a:lvl8pPr>
            <a:lvl9pPr indent="-320040" lvl="8" marL="4114800" algn="l">
              <a:spcBef>
                <a:spcPts val="1200"/>
              </a:spcBef>
              <a:spcAft>
                <a:spcPts val="0"/>
              </a:spcAft>
              <a:buSzPts val="1440"/>
              <a:buChar char="►"/>
              <a:defRPr/>
            </a:lvl9pPr>
          </a:lstStyle>
          <a:p/>
        </p:txBody>
      </p:sp>
      <p:sp>
        <p:nvSpPr>
          <p:cNvPr id="69" name="Google Shape;69;p56"/>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6"/>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6"/>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57"/>
          <p:cNvSpPr txBox="1"/>
          <p:nvPr>
            <p:ph type="title"/>
          </p:nvPr>
        </p:nvSpPr>
        <p:spPr>
          <a:xfrm>
            <a:off x="812802" y="3241041"/>
            <a:ext cx="10316002" cy="219189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800"/>
              <a:buFont typeface="Trebuchet MS"/>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7"/>
          <p:cNvSpPr txBox="1"/>
          <p:nvPr>
            <p:ph idx="1" type="body"/>
          </p:nvPr>
        </p:nvSpPr>
        <p:spPr>
          <a:xfrm>
            <a:off x="812802" y="5432938"/>
            <a:ext cx="10316002" cy="1032480"/>
          </a:xfrm>
          <a:prstGeom prst="rect">
            <a:avLst/>
          </a:prstGeom>
          <a:noFill/>
          <a:ln>
            <a:noFill/>
          </a:ln>
        </p:spPr>
        <p:txBody>
          <a:bodyPr anchorCtr="0" anchor="t" bIns="45700" lIns="91425" spcFirstLastPara="1" rIns="91425" wrap="square" tIns="45700">
            <a:normAutofit/>
          </a:bodyPr>
          <a:lstStyle>
            <a:lvl1pPr indent="-228600" lvl="0" marL="457200" algn="l">
              <a:spcBef>
                <a:spcPts val="1200"/>
              </a:spcBef>
              <a:spcAft>
                <a:spcPts val="0"/>
              </a:spcAft>
              <a:buSzPts val="1920"/>
              <a:buNone/>
              <a:defRPr sz="2400">
                <a:solidFill>
                  <a:srgbClr val="7F7F7F"/>
                </a:solidFill>
              </a:defRPr>
            </a:lvl1pPr>
            <a:lvl2pPr indent="-228600" lvl="1" marL="914400" algn="l">
              <a:spcBef>
                <a:spcPts val="1200"/>
              </a:spcBef>
              <a:spcAft>
                <a:spcPts val="0"/>
              </a:spcAft>
              <a:buSzPts val="1728"/>
              <a:buNone/>
              <a:defRPr sz="2160">
                <a:solidFill>
                  <a:srgbClr val="888888"/>
                </a:solidFill>
              </a:defRPr>
            </a:lvl2pPr>
            <a:lvl3pPr indent="-228600" lvl="2" marL="1371600" algn="l">
              <a:spcBef>
                <a:spcPts val="1200"/>
              </a:spcBef>
              <a:spcAft>
                <a:spcPts val="0"/>
              </a:spcAft>
              <a:buSzPts val="1536"/>
              <a:buNone/>
              <a:defRPr sz="1920">
                <a:solidFill>
                  <a:srgbClr val="888888"/>
                </a:solidFill>
              </a:defRPr>
            </a:lvl3pPr>
            <a:lvl4pPr indent="-228600" lvl="3" marL="1828800" algn="l">
              <a:spcBef>
                <a:spcPts val="1200"/>
              </a:spcBef>
              <a:spcAft>
                <a:spcPts val="0"/>
              </a:spcAft>
              <a:buSzPts val="1344"/>
              <a:buNone/>
              <a:defRPr sz="1679">
                <a:solidFill>
                  <a:srgbClr val="888888"/>
                </a:solidFill>
              </a:defRPr>
            </a:lvl4pPr>
            <a:lvl5pPr indent="-228600" lvl="4" marL="2286000" algn="l">
              <a:spcBef>
                <a:spcPts val="1200"/>
              </a:spcBef>
              <a:spcAft>
                <a:spcPts val="0"/>
              </a:spcAft>
              <a:buSzPts val="1344"/>
              <a:buNone/>
              <a:defRPr sz="1679">
                <a:solidFill>
                  <a:srgbClr val="888888"/>
                </a:solidFill>
              </a:defRPr>
            </a:lvl5pPr>
            <a:lvl6pPr indent="-228600" lvl="5" marL="2743200" algn="l">
              <a:spcBef>
                <a:spcPts val="1200"/>
              </a:spcBef>
              <a:spcAft>
                <a:spcPts val="0"/>
              </a:spcAft>
              <a:buSzPts val="1344"/>
              <a:buNone/>
              <a:defRPr sz="1679">
                <a:solidFill>
                  <a:srgbClr val="888888"/>
                </a:solidFill>
              </a:defRPr>
            </a:lvl6pPr>
            <a:lvl7pPr indent="-228600" lvl="6" marL="3200400" algn="l">
              <a:spcBef>
                <a:spcPts val="1200"/>
              </a:spcBef>
              <a:spcAft>
                <a:spcPts val="0"/>
              </a:spcAft>
              <a:buSzPts val="1344"/>
              <a:buNone/>
              <a:defRPr sz="1679">
                <a:solidFill>
                  <a:srgbClr val="888888"/>
                </a:solidFill>
              </a:defRPr>
            </a:lvl7pPr>
            <a:lvl8pPr indent="-228600" lvl="7" marL="3657600" algn="l">
              <a:spcBef>
                <a:spcPts val="1200"/>
              </a:spcBef>
              <a:spcAft>
                <a:spcPts val="0"/>
              </a:spcAft>
              <a:buSzPts val="1344"/>
              <a:buNone/>
              <a:defRPr sz="1679">
                <a:solidFill>
                  <a:srgbClr val="888888"/>
                </a:solidFill>
              </a:defRPr>
            </a:lvl8pPr>
            <a:lvl9pPr indent="-228600" lvl="8" marL="4114800" algn="l">
              <a:spcBef>
                <a:spcPts val="1200"/>
              </a:spcBef>
              <a:spcAft>
                <a:spcPts val="0"/>
              </a:spcAft>
              <a:buSzPts val="1344"/>
              <a:buNone/>
              <a:defRPr sz="1679">
                <a:solidFill>
                  <a:srgbClr val="888888"/>
                </a:solidFill>
              </a:defRPr>
            </a:lvl9pPr>
          </a:lstStyle>
          <a:p/>
        </p:txBody>
      </p:sp>
      <p:sp>
        <p:nvSpPr>
          <p:cNvPr id="75" name="Google Shape;75;p57"/>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7"/>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7"/>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58"/>
          <p:cNvSpPr txBox="1"/>
          <p:nvPr>
            <p:ph type="title"/>
          </p:nvPr>
        </p:nvSpPr>
        <p:spPr>
          <a:xfrm>
            <a:off x="812801" y="731520"/>
            <a:ext cx="10316002" cy="158496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8"/>
          <p:cNvSpPr txBox="1"/>
          <p:nvPr>
            <p:ph idx="1" type="body"/>
          </p:nvPr>
        </p:nvSpPr>
        <p:spPr>
          <a:xfrm>
            <a:off x="812801" y="2592707"/>
            <a:ext cx="5020842" cy="4656926"/>
          </a:xfrm>
          <a:prstGeom prst="rect">
            <a:avLst/>
          </a:prstGeom>
          <a:noFill/>
          <a:ln>
            <a:noFill/>
          </a:ln>
        </p:spPr>
        <p:txBody>
          <a:bodyPr anchorCtr="0" anchor="t" bIns="45700" lIns="91425" spcFirstLastPara="1" rIns="91425" wrap="square" tIns="45700">
            <a:normAutofit/>
          </a:bodyPr>
          <a:lstStyle>
            <a:lvl1pPr indent="-320040" lvl="0" marL="457200" algn="l">
              <a:spcBef>
                <a:spcPts val="1200"/>
              </a:spcBef>
              <a:spcAft>
                <a:spcPts val="0"/>
              </a:spcAft>
              <a:buSzPts val="1440"/>
              <a:buChar char="►"/>
              <a:defRPr/>
            </a:lvl1pPr>
            <a:lvl2pPr indent="-320040" lvl="1" marL="914400" algn="l">
              <a:spcBef>
                <a:spcPts val="1200"/>
              </a:spcBef>
              <a:spcAft>
                <a:spcPts val="0"/>
              </a:spcAft>
              <a:buSzPts val="1440"/>
              <a:buChar char="►"/>
              <a:defRPr/>
            </a:lvl2pPr>
            <a:lvl3pPr indent="-320039" lvl="2" marL="1371600" algn="l">
              <a:spcBef>
                <a:spcPts val="1200"/>
              </a:spcBef>
              <a:spcAft>
                <a:spcPts val="0"/>
              </a:spcAft>
              <a:buSzPts val="1440"/>
              <a:buChar char="►"/>
              <a:defRPr/>
            </a:lvl3pPr>
            <a:lvl4pPr indent="-320039" lvl="3" marL="1828800" algn="l">
              <a:spcBef>
                <a:spcPts val="1200"/>
              </a:spcBef>
              <a:spcAft>
                <a:spcPts val="0"/>
              </a:spcAft>
              <a:buSzPts val="1440"/>
              <a:buChar char="►"/>
              <a:defRPr/>
            </a:lvl4pPr>
            <a:lvl5pPr indent="-320039" lvl="4" marL="2286000" algn="l">
              <a:spcBef>
                <a:spcPts val="1200"/>
              </a:spcBef>
              <a:spcAft>
                <a:spcPts val="0"/>
              </a:spcAft>
              <a:buSzPts val="1440"/>
              <a:buChar char="►"/>
              <a:defRPr/>
            </a:lvl5pPr>
            <a:lvl6pPr indent="-320039" lvl="5" marL="2743200" algn="l">
              <a:spcBef>
                <a:spcPts val="1200"/>
              </a:spcBef>
              <a:spcAft>
                <a:spcPts val="0"/>
              </a:spcAft>
              <a:buSzPts val="1440"/>
              <a:buChar char="►"/>
              <a:defRPr/>
            </a:lvl6pPr>
            <a:lvl7pPr indent="-320039" lvl="6" marL="3200400" algn="l">
              <a:spcBef>
                <a:spcPts val="1200"/>
              </a:spcBef>
              <a:spcAft>
                <a:spcPts val="0"/>
              </a:spcAft>
              <a:buSzPts val="1440"/>
              <a:buChar char="►"/>
              <a:defRPr/>
            </a:lvl7pPr>
            <a:lvl8pPr indent="-320040" lvl="7" marL="3657600" algn="l">
              <a:spcBef>
                <a:spcPts val="1200"/>
              </a:spcBef>
              <a:spcAft>
                <a:spcPts val="0"/>
              </a:spcAft>
              <a:buSzPts val="1440"/>
              <a:buChar char="►"/>
              <a:defRPr/>
            </a:lvl8pPr>
            <a:lvl9pPr indent="-320040" lvl="8" marL="4114800" algn="l">
              <a:spcBef>
                <a:spcPts val="1200"/>
              </a:spcBef>
              <a:spcAft>
                <a:spcPts val="0"/>
              </a:spcAft>
              <a:buSzPts val="1440"/>
              <a:buChar char="►"/>
              <a:defRPr/>
            </a:lvl9pPr>
          </a:lstStyle>
          <a:p/>
        </p:txBody>
      </p:sp>
      <p:sp>
        <p:nvSpPr>
          <p:cNvPr id="81" name="Google Shape;81;p58"/>
          <p:cNvSpPr txBox="1"/>
          <p:nvPr>
            <p:ph idx="2" type="body"/>
          </p:nvPr>
        </p:nvSpPr>
        <p:spPr>
          <a:xfrm>
            <a:off x="6107964" y="2592707"/>
            <a:ext cx="5020841" cy="4656928"/>
          </a:xfrm>
          <a:prstGeom prst="rect">
            <a:avLst/>
          </a:prstGeom>
          <a:noFill/>
          <a:ln>
            <a:noFill/>
          </a:ln>
        </p:spPr>
        <p:txBody>
          <a:bodyPr anchorCtr="0" anchor="t" bIns="45700" lIns="91425" spcFirstLastPara="1" rIns="91425" wrap="square" tIns="45700">
            <a:normAutofit/>
          </a:bodyPr>
          <a:lstStyle>
            <a:lvl1pPr indent="-320040" lvl="0" marL="457200" algn="l">
              <a:spcBef>
                <a:spcPts val="1200"/>
              </a:spcBef>
              <a:spcAft>
                <a:spcPts val="0"/>
              </a:spcAft>
              <a:buSzPts val="1440"/>
              <a:buChar char="►"/>
              <a:defRPr/>
            </a:lvl1pPr>
            <a:lvl2pPr indent="-320040" lvl="1" marL="914400" algn="l">
              <a:spcBef>
                <a:spcPts val="1200"/>
              </a:spcBef>
              <a:spcAft>
                <a:spcPts val="0"/>
              </a:spcAft>
              <a:buSzPts val="1440"/>
              <a:buChar char="►"/>
              <a:defRPr/>
            </a:lvl2pPr>
            <a:lvl3pPr indent="-320039" lvl="2" marL="1371600" algn="l">
              <a:spcBef>
                <a:spcPts val="1200"/>
              </a:spcBef>
              <a:spcAft>
                <a:spcPts val="0"/>
              </a:spcAft>
              <a:buSzPts val="1440"/>
              <a:buChar char="►"/>
              <a:defRPr/>
            </a:lvl3pPr>
            <a:lvl4pPr indent="-320039" lvl="3" marL="1828800" algn="l">
              <a:spcBef>
                <a:spcPts val="1200"/>
              </a:spcBef>
              <a:spcAft>
                <a:spcPts val="0"/>
              </a:spcAft>
              <a:buSzPts val="1440"/>
              <a:buChar char="►"/>
              <a:defRPr/>
            </a:lvl4pPr>
            <a:lvl5pPr indent="-320039" lvl="4" marL="2286000" algn="l">
              <a:spcBef>
                <a:spcPts val="1200"/>
              </a:spcBef>
              <a:spcAft>
                <a:spcPts val="0"/>
              </a:spcAft>
              <a:buSzPts val="1440"/>
              <a:buChar char="►"/>
              <a:defRPr/>
            </a:lvl5pPr>
            <a:lvl6pPr indent="-320039" lvl="5" marL="2743200" algn="l">
              <a:spcBef>
                <a:spcPts val="1200"/>
              </a:spcBef>
              <a:spcAft>
                <a:spcPts val="0"/>
              </a:spcAft>
              <a:buSzPts val="1440"/>
              <a:buChar char="►"/>
              <a:defRPr/>
            </a:lvl6pPr>
            <a:lvl7pPr indent="-320039" lvl="6" marL="3200400" algn="l">
              <a:spcBef>
                <a:spcPts val="1200"/>
              </a:spcBef>
              <a:spcAft>
                <a:spcPts val="0"/>
              </a:spcAft>
              <a:buSzPts val="1440"/>
              <a:buChar char="►"/>
              <a:defRPr/>
            </a:lvl7pPr>
            <a:lvl8pPr indent="-320040" lvl="7" marL="3657600" algn="l">
              <a:spcBef>
                <a:spcPts val="1200"/>
              </a:spcBef>
              <a:spcAft>
                <a:spcPts val="0"/>
              </a:spcAft>
              <a:buSzPts val="1440"/>
              <a:buChar char="►"/>
              <a:defRPr/>
            </a:lvl8pPr>
            <a:lvl9pPr indent="-320040" lvl="8" marL="4114800" algn="l">
              <a:spcBef>
                <a:spcPts val="1200"/>
              </a:spcBef>
              <a:spcAft>
                <a:spcPts val="0"/>
              </a:spcAft>
              <a:buSzPts val="1440"/>
              <a:buChar char="►"/>
              <a:defRPr/>
            </a:lvl9pPr>
          </a:lstStyle>
          <a:p/>
        </p:txBody>
      </p:sp>
      <p:sp>
        <p:nvSpPr>
          <p:cNvPr id="82" name="Google Shape;82;p58"/>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8"/>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8"/>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27" name="Shape 2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59"/>
          <p:cNvSpPr txBox="1"/>
          <p:nvPr>
            <p:ph type="title"/>
          </p:nvPr>
        </p:nvSpPr>
        <p:spPr>
          <a:xfrm>
            <a:off x="812801" y="731520"/>
            <a:ext cx="10316002" cy="158496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9"/>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9"/>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9"/>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60"/>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60"/>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60"/>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4" name="Shape 94"/>
        <p:cNvGrpSpPr/>
        <p:nvPr/>
      </p:nvGrpSpPr>
      <p:grpSpPr>
        <a:xfrm>
          <a:off x="0" y="0"/>
          <a:ext cx="0" cy="0"/>
          <a:chOff x="0" y="0"/>
          <a:chExt cx="0" cy="0"/>
        </a:xfrm>
      </p:grpSpPr>
      <p:sp>
        <p:nvSpPr>
          <p:cNvPr id="95" name="Google Shape;95;p61"/>
          <p:cNvSpPr txBox="1"/>
          <p:nvPr>
            <p:ph type="title"/>
          </p:nvPr>
        </p:nvSpPr>
        <p:spPr>
          <a:xfrm>
            <a:off x="812801" y="1798325"/>
            <a:ext cx="4625434" cy="1534159"/>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61"/>
          <p:cNvSpPr txBox="1"/>
          <p:nvPr>
            <p:ph idx="1" type="body"/>
          </p:nvPr>
        </p:nvSpPr>
        <p:spPr>
          <a:xfrm>
            <a:off x="5712554" y="617910"/>
            <a:ext cx="5416249" cy="6631724"/>
          </a:xfrm>
          <a:prstGeom prst="rect">
            <a:avLst/>
          </a:prstGeom>
          <a:noFill/>
          <a:ln>
            <a:noFill/>
          </a:ln>
        </p:spPr>
        <p:txBody>
          <a:bodyPr anchorCtr="0" anchor="t" bIns="45700" lIns="91425" spcFirstLastPara="1" rIns="91425" wrap="square" tIns="45700">
            <a:normAutofit/>
          </a:bodyPr>
          <a:lstStyle>
            <a:lvl1pPr indent="-320040" lvl="0" marL="457200" algn="l">
              <a:spcBef>
                <a:spcPts val="1200"/>
              </a:spcBef>
              <a:spcAft>
                <a:spcPts val="0"/>
              </a:spcAft>
              <a:buSzPts val="1440"/>
              <a:buChar char="►"/>
              <a:defRPr/>
            </a:lvl1pPr>
            <a:lvl2pPr indent="-320040" lvl="1" marL="914400" algn="l">
              <a:spcBef>
                <a:spcPts val="1200"/>
              </a:spcBef>
              <a:spcAft>
                <a:spcPts val="0"/>
              </a:spcAft>
              <a:buSzPts val="1440"/>
              <a:buChar char="►"/>
              <a:defRPr/>
            </a:lvl2pPr>
            <a:lvl3pPr indent="-320039" lvl="2" marL="1371600" algn="l">
              <a:spcBef>
                <a:spcPts val="1200"/>
              </a:spcBef>
              <a:spcAft>
                <a:spcPts val="0"/>
              </a:spcAft>
              <a:buSzPts val="1440"/>
              <a:buChar char="►"/>
              <a:defRPr/>
            </a:lvl3pPr>
            <a:lvl4pPr indent="-320039" lvl="3" marL="1828800" algn="l">
              <a:spcBef>
                <a:spcPts val="1200"/>
              </a:spcBef>
              <a:spcAft>
                <a:spcPts val="0"/>
              </a:spcAft>
              <a:buSzPts val="1440"/>
              <a:buChar char="►"/>
              <a:defRPr/>
            </a:lvl4pPr>
            <a:lvl5pPr indent="-320039" lvl="4" marL="2286000" algn="l">
              <a:spcBef>
                <a:spcPts val="1200"/>
              </a:spcBef>
              <a:spcAft>
                <a:spcPts val="0"/>
              </a:spcAft>
              <a:buSzPts val="1440"/>
              <a:buChar char="►"/>
              <a:defRPr/>
            </a:lvl5pPr>
            <a:lvl6pPr indent="-320039" lvl="5" marL="2743200" algn="l">
              <a:spcBef>
                <a:spcPts val="1200"/>
              </a:spcBef>
              <a:spcAft>
                <a:spcPts val="0"/>
              </a:spcAft>
              <a:buSzPts val="1440"/>
              <a:buChar char="►"/>
              <a:defRPr/>
            </a:lvl6pPr>
            <a:lvl7pPr indent="-320039" lvl="6" marL="3200400" algn="l">
              <a:spcBef>
                <a:spcPts val="1200"/>
              </a:spcBef>
              <a:spcAft>
                <a:spcPts val="0"/>
              </a:spcAft>
              <a:buSzPts val="1440"/>
              <a:buChar char="►"/>
              <a:defRPr/>
            </a:lvl7pPr>
            <a:lvl8pPr indent="-320040" lvl="7" marL="3657600" algn="l">
              <a:spcBef>
                <a:spcPts val="1200"/>
              </a:spcBef>
              <a:spcAft>
                <a:spcPts val="0"/>
              </a:spcAft>
              <a:buSzPts val="1440"/>
              <a:buChar char="►"/>
              <a:defRPr/>
            </a:lvl8pPr>
            <a:lvl9pPr indent="-320040" lvl="8" marL="4114800" algn="l">
              <a:spcBef>
                <a:spcPts val="1200"/>
              </a:spcBef>
              <a:spcAft>
                <a:spcPts val="0"/>
              </a:spcAft>
              <a:buSzPts val="1440"/>
              <a:buChar char="►"/>
              <a:defRPr/>
            </a:lvl9pPr>
          </a:lstStyle>
          <a:p/>
        </p:txBody>
      </p:sp>
      <p:sp>
        <p:nvSpPr>
          <p:cNvPr id="97" name="Google Shape;97;p61"/>
          <p:cNvSpPr txBox="1"/>
          <p:nvPr>
            <p:ph idx="2" type="body"/>
          </p:nvPr>
        </p:nvSpPr>
        <p:spPr>
          <a:xfrm>
            <a:off x="812801" y="3332483"/>
            <a:ext cx="4625434" cy="3101339"/>
          </a:xfrm>
          <a:prstGeom prst="rect">
            <a:avLst/>
          </a:prstGeom>
          <a:noFill/>
          <a:ln>
            <a:noFill/>
          </a:ln>
        </p:spPr>
        <p:txBody>
          <a:bodyPr anchorCtr="0" anchor="t" bIns="45700" lIns="91425" spcFirstLastPara="1" rIns="91425" wrap="square" tIns="45700">
            <a:normAutofit/>
          </a:bodyPr>
          <a:lstStyle>
            <a:lvl1pPr indent="-228600" lvl="0" marL="457200" algn="l">
              <a:spcBef>
                <a:spcPts val="1200"/>
              </a:spcBef>
              <a:spcAft>
                <a:spcPts val="0"/>
              </a:spcAft>
              <a:buSzPts val="1344"/>
              <a:buNone/>
              <a:defRPr sz="1679"/>
            </a:lvl1pPr>
            <a:lvl2pPr indent="-228600" lvl="1" marL="914400" algn="l">
              <a:spcBef>
                <a:spcPts val="1200"/>
              </a:spcBef>
              <a:spcAft>
                <a:spcPts val="0"/>
              </a:spcAft>
              <a:buSzPts val="1344"/>
              <a:buNone/>
              <a:defRPr sz="1679"/>
            </a:lvl2pPr>
            <a:lvl3pPr indent="-228600" lvl="2" marL="1371600" algn="l">
              <a:spcBef>
                <a:spcPts val="1200"/>
              </a:spcBef>
              <a:spcAft>
                <a:spcPts val="0"/>
              </a:spcAft>
              <a:buSzPts val="1152"/>
              <a:buNone/>
              <a:defRPr sz="1440"/>
            </a:lvl3pPr>
            <a:lvl4pPr indent="-228600" lvl="3" marL="1828800" algn="l">
              <a:spcBef>
                <a:spcPts val="1200"/>
              </a:spcBef>
              <a:spcAft>
                <a:spcPts val="0"/>
              </a:spcAft>
              <a:buSzPts val="960"/>
              <a:buNone/>
              <a:defRPr sz="1200"/>
            </a:lvl4pPr>
            <a:lvl5pPr indent="-228600" lvl="4" marL="2286000" algn="l">
              <a:spcBef>
                <a:spcPts val="1200"/>
              </a:spcBef>
              <a:spcAft>
                <a:spcPts val="0"/>
              </a:spcAft>
              <a:buSzPts val="960"/>
              <a:buNone/>
              <a:defRPr sz="1200"/>
            </a:lvl5pPr>
            <a:lvl6pPr indent="-228600" lvl="5" marL="2743200" algn="l">
              <a:spcBef>
                <a:spcPts val="1200"/>
              </a:spcBef>
              <a:spcAft>
                <a:spcPts val="0"/>
              </a:spcAft>
              <a:buSzPts val="960"/>
              <a:buNone/>
              <a:defRPr sz="1200"/>
            </a:lvl6pPr>
            <a:lvl7pPr indent="-228600" lvl="6" marL="3200400" algn="l">
              <a:spcBef>
                <a:spcPts val="1200"/>
              </a:spcBef>
              <a:spcAft>
                <a:spcPts val="0"/>
              </a:spcAft>
              <a:buSzPts val="960"/>
              <a:buNone/>
              <a:defRPr sz="1200"/>
            </a:lvl7pPr>
            <a:lvl8pPr indent="-228600" lvl="7" marL="3657600" algn="l">
              <a:spcBef>
                <a:spcPts val="1200"/>
              </a:spcBef>
              <a:spcAft>
                <a:spcPts val="0"/>
              </a:spcAft>
              <a:buSzPts val="960"/>
              <a:buNone/>
              <a:defRPr sz="1200"/>
            </a:lvl8pPr>
            <a:lvl9pPr indent="-228600" lvl="8" marL="4114800" algn="l">
              <a:spcBef>
                <a:spcPts val="1200"/>
              </a:spcBef>
              <a:spcAft>
                <a:spcPts val="0"/>
              </a:spcAft>
              <a:buSzPts val="960"/>
              <a:buNone/>
              <a:defRPr sz="1200"/>
            </a:lvl9pPr>
          </a:lstStyle>
          <a:p/>
        </p:txBody>
      </p:sp>
      <p:sp>
        <p:nvSpPr>
          <p:cNvPr id="98" name="Google Shape;98;p61"/>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61"/>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61"/>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1" name="Shape 101"/>
        <p:cNvGrpSpPr/>
        <p:nvPr/>
      </p:nvGrpSpPr>
      <p:grpSpPr>
        <a:xfrm>
          <a:off x="0" y="0"/>
          <a:ext cx="0" cy="0"/>
          <a:chOff x="0" y="0"/>
          <a:chExt cx="0" cy="0"/>
        </a:xfrm>
      </p:grpSpPr>
      <p:sp>
        <p:nvSpPr>
          <p:cNvPr id="102" name="Google Shape;102;p62"/>
          <p:cNvSpPr txBox="1"/>
          <p:nvPr>
            <p:ph type="title"/>
          </p:nvPr>
        </p:nvSpPr>
        <p:spPr>
          <a:xfrm>
            <a:off x="812802" y="5760720"/>
            <a:ext cx="10316000" cy="68008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880"/>
              <a:buFont typeface="Trebuchet MS"/>
              <a:buNone/>
              <a:defRPr b="0" sz="288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62"/>
          <p:cNvSpPr/>
          <p:nvPr>
            <p:ph idx="2" type="pic"/>
          </p:nvPr>
        </p:nvSpPr>
        <p:spPr>
          <a:xfrm>
            <a:off x="812801" y="731520"/>
            <a:ext cx="10316002" cy="4614862"/>
          </a:xfrm>
          <a:prstGeom prst="rect">
            <a:avLst/>
          </a:prstGeom>
          <a:noFill/>
          <a:ln>
            <a:noFill/>
          </a:ln>
        </p:spPr>
      </p:sp>
      <p:sp>
        <p:nvSpPr>
          <p:cNvPr id="104" name="Google Shape;104;p62"/>
          <p:cNvSpPr txBox="1"/>
          <p:nvPr>
            <p:ph idx="1" type="body"/>
          </p:nvPr>
        </p:nvSpPr>
        <p:spPr>
          <a:xfrm>
            <a:off x="812802" y="6440806"/>
            <a:ext cx="10316000" cy="808829"/>
          </a:xfrm>
          <a:prstGeom prst="rect">
            <a:avLst/>
          </a:prstGeom>
          <a:noFill/>
          <a:ln>
            <a:noFill/>
          </a:ln>
        </p:spPr>
        <p:txBody>
          <a:bodyPr anchorCtr="0" anchor="t" bIns="45700" lIns="91425" spcFirstLastPara="1" rIns="91425" wrap="square" tIns="45700">
            <a:normAutofit/>
          </a:bodyPr>
          <a:lstStyle>
            <a:lvl1pPr indent="-228600" lvl="0" marL="457200" algn="l">
              <a:spcBef>
                <a:spcPts val="1200"/>
              </a:spcBef>
              <a:spcAft>
                <a:spcPts val="0"/>
              </a:spcAft>
              <a:buSzPts val="1152"/>
              <a:buNone/>
              <a:defRPr sz="1440"/>
            </a:lvl1pPr>
            <a:lvl2pPr indent="-228600" lvl="1" marL="914400" algn="l">
              <a:spcBef>
                <a:spcPts val="1200"/>
              </a:spcBef>
              <a:spcAft>
                <a:spcPts val="0"/>
              </a:spcAft>
              <a:buSzPts val="1152"/>
              <a:buNone/>
              <a:defRPr sz="1440"/>
            </a:lvl2pPr>
            <a:lvl3pPr indent="-228600" lvl="2" marL="1371600" algn="l">
              <a:spcBef>
                <a:spcPts val="1200"/>
              </a:spcBef>
              <a:spcAft>
                <a:spcPts val="0"/>
              </a:spcAft>
              <a:buSzPts val="960"/>
              <a:buNone/>
              <a:defRPr sz="1200"/>
            </a:lvl3pPr>
            <a:lvl4pPr indent="-228600" lvl="3" marL="1828800" algn="l">
              <a:spcBef>
                <a:spcPts val="1200"/>
              </a:spcBef>
              <a:spcAft>
                <a:spcPts val="0"/>
              </a:spcAft>
              <a:buSzPts val="864"/>
              <a:buNone/>
              <a:defRPr sz="1080"/>
            </a:lvl4pPr>
            <a:lvl5pPr indent="-228600" lvl="4" marL="2286000" algn="l">
              <a:spcBef>
                <a:spcPts val="1200"/>
              </a:spcBef>
              <a:spcAft>
                <a:spcPts val="0"/>
              </a:spcAft>
              <a:buSzPts val="864"/>
              <a:buNone/>
              <a:defRPr sz="1080"/>
            </a:lvl5pPr>
            <a:lvl6pPr indent="-228600" lvl="5" marL="2743200" algn="l">
              <a:spcBef>
                <a:spcPts val="1200"/>
              </a:spcBef>
              <a:spcAft>
                <a:spcPts val="0"/>
              </a:spcAft>
              <a:buSzPts val="864"/>
              <a:buNone/>
              <a:defRPr sz="1080"/>
            </a:lvl6pPr>
            <a:lvl7pPr indent="-228600" lvl="6" marL="3200400" algn="l">
              <a:spcBef>
                <a:spcPts val="1200"/>
              </a:spcBef>
              <a:spcAft>
                <a:spcPts val="0"/>
              </a:spcAft>
              <a:buSzPts val="864"/>
              <a:buNone/>
              <a:defRPr sz="1080"/>
            </a:lvl7pPr>
            <a:lvl8pPr indent="-228600" lvl="7" marL="3657600" algn="l">
              <a:spcBef>
                <a:spcPts val="1200"/>
              </a:spcBef>
              <a:spcAft>
                <a:spcPts val="0"/>
              </a:spcAft>
              <a:buSzPts val="864"/>
              <a:buNone/>
              <a:defRPr sz="1080"/>
            </a:lvl8pPr>
            <a:lvl9pPr indent="-228600" lvl="8" marL="4114800" algn="l">
              <a:spcBef>
                <a:spcPts val="1200"/>
              </a:spcBef>
              <a:spcAft>
                <a:spcPts val="0"/>
              </a:spcAft>
              <a:buSzPts val="864"/>
              <a:buNone/>
              <a:defRPr sz="1080"/>
            </a:lvl9pPr>
          </a:lstStyle>
          <a:p/>
        </p:txBody>
      </p:sp>
      <p:sp>
        <p:nvSpPr>
          <p:cNvPr id="105" name="Google Shape;105;p62"/>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62"/>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62"/>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8" name="Shape 108"/>
        <p:cNvGrpSpPr/>
        <p:nvPr/>
      </p:nvGrpSpPr>
      <p:grpSpPr>
        <a:xfrm>
          <a:off x="0" y="0"/>
          <a:ext cx="0" cy="0"/>
          <a:chOff x="0" y="0"/>
          <a:chExt cx="0" cy="0"/>
        </a:xfrm>
      </p:grpSpPr>
      <p:sp>
        <p:nvSpPr>
          <p:cNvPr id="109" name="Google Shape;109;p63"/>
          <p:cNvSpPr txBox="1"/>
          <p:nvPr>
            <p:ph type="title"/>
          </p:nvPr>
        </p:nvSpPr>
        <p:spPr>
          <a:xfrm>
            <a:off x="812802" y="731520"/>
            <a:ext cx="10316002" cy="40843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5280"/>
              <a:buFont typeface="Trebuchet MS"/>
              <a:buNone/>
              <a:defRPr b="0" sz="528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63"/>
          <p:cNvSpPr txBox="1"/>
          <p:nvPr>
            <p:ph idx="1" type="body"/>
          </p:nvPr>
        </p:nvSpPr>
        <p:spPr>
          <a:xfrm>
            <a:off x="812802" y="5364480"/>
            <a:ext cx="10316002" cy="1885154"/>
          </a:xfrm>
          <a:prstGeom prst="rect">
            <a:avLst/>
          </a:prstGeom>
          <a:noFill/>
          <a:ln>
            <a:noFill/>
          </a:ln>
        </p:spPr>
        <p:txBody>
          <a:bodyPr anchorCtr="0" anchor="ctr" bIns="45700" lIns="91425" spcFirstLastPara="1" rIns="91425" wrap="square" tIns="45700">
            <a:normAutofit/>
          </a:bodyPr>
          <a:lstStyle>
            <a:lvl1pPr indent="-228600" lvl="0" marL="457200" algn="l">
              <a:spcBef>
                <a:spcPts val="1200"/>
              </a:spcBef>
              <a:spcAft>
                <a:spcPts val="0"/>
              </a:spcAft>
              <a:buSzPts val="1728"/>
              <a:buNone/>
              <a:defRPr sz="2160">
                <a:solidFill>
                  <a:srgbClr val="3F3F3F"/>
                </a:solidFill>
              </a:defRPr>
            </a:lvl1pPr>
            <a:lvl2pPr indent="-228600" lvl="1" marL="914400" algn="l">
              <a:spcBef>
                <a:spcPts val="1200"/>
              </a:spcBef>
              <a:spcAft>
                <a:spcPts val="0"/>
              </a:spcAft>
              <a:buSzPts val="1728"/>
              <a:buNone/>
              <a:defRPr sz="2160">
                <a:solidFill>
                  <a:srgbClr val="888888"/>
                </a:solidFill>
              </a:defRPr>
            </a:lvl2pPr>
            <a:lvl3pPr indent="-228600" lvl="2" marL="1371600" algn="l">
              <a:spcBef>
                <a:spcPts val="1200"/>
              </a:spcBef>
              <a:spcAft>
                <a:spcPts val="0"/>
              </a:spcAft>
              <a:buSzPts val="1536"/>
              <a:buNone/>
              <a:defRPr sz="1920">
                <a:solidFill>
                  <a:srgbClr val="888888"/>
                </a:solidFill>
              </a:defRPr>
            </a:lvl3pPr>
            <a:lvl4pPr indent="-228600" lvl="3" marL="1828800" algn="l">
              <a:spcBef>
                <a:spcPts val="1200"/>
              </a:spcBef>
              <a:spcAft>
                <a:spcPts val="0"/>
              </a:spcAft>
              <a:buSzPts val="1344"/>
              <a:buNone/>
              <a:defRPr sz="1679">
                <a:solidFill>
                  <a:srgbClr val="888888"/>
                </a:solidFill>
              </a:defRPr>
            </a:lvl4pPr>
            <a:lvl5pPr indent="-228600" lvl="4" marL="2286000" algn="l">
              <a:spcBef>
                <a:spcPts val="1200"/>
              </a:spcBef>
              <a:spcAft>
                <a:spcPts val="0"/>
              </a:spcAft>
              <a:buSzPts val="1344"/>
              <a:buNone/>
              <a:defRPr sz="1679">
                <a:solidFill>
                  <a:srgbClr val="888888"/>
                </a:solidFill>
              </a:defRPr>
            </a:lvl5pPr>
            <a:lvl6pPr indent="-228600" lvl="5" marL="2743200" algn="l">
              <a:spcBef>
                <a:spcPts val="1200"/>
              </a:spcBef>
              <a:spcAft>
                <a:spcPts val="0"/>
              </a:spcAft>
              <a:buSzPts val="1344"/>
              <a:buNone/>
              <a:defRPr sz="1679">
                <a:solidFill>
                  <a:srgbClr val="888888"/>
                </a:solidFill>
              </a:defRPr>
            </a:lvl6pPr>
            <a:lvl7pPr indent="-228600" lvl="6" marL="3200400" algn="l">
              <a:spcBef>
                <a:spcPts val="1200"/>
              </a:spcBef>
              <a:spcAft>
                <a:spcPts val="0"/>
              </a:spcAft>
              <a:buSzPts val="1344"/>
              <a:buNone/>
              <a:defRPr sz="1679">
                <a:solidFill>
                  <a:srgbClr val="888888"/>
                </a:solidFill>
              </a:defRPr>
            </a:lvl7pPr>
            <a:lvl8pPr indent="-228600" lvl="7" marL="3657600" algn="l">
              <a:spcBef>
                <a:spcPts val="1200"/>
              </a:spcBef>
              <a:spcAft>
                <a:spcPts val="0"/>
              </a:spcAft>
              <a:buSzPts val="1344"/>
              <a:buNone/>
              <a:defRPr sz="1679">
                <a:solidFill>
                  <a:srgbClr val="888888"/>
                </a:solidFill>
              </a:defRPr>
            </a:lvl8pPr>
            <a:lvl9pPr indent="-228600" lvl="8" marL="4114800" algn="l">
              <a:spcBef>
                <a:spcPts val="1200"/>
              </a:spcBef>
              <a:spcAft>
                <a:spcPts val="0"/>
              </a:spcAft>
              <a:buSzPts val="1344"/>
              <a:buNone/>
              <a:defRPr sz="1679">
                <a:solidFill>
                  <a:srgbClr val="888888"/>
                </a:solidFill>
              </a:defRPr>
            </a:lvl9pPr>
          </a:lstStyle>
          <a:p/>
        </p:txBody>
      </p:sp>
      <p:sp>
        <p:nvSpPr>
          <p:cNvPr id="111" name="Google Shape;111;p63"/>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63"/>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63"/>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4" name="Shape 114"/>
        <p:cNvGrpSpPr/>
        <p:nvPr/>
      </p:nvGrpSpPr>
      <p:grpSpPr>
        <a:xfrm>
          <a:off x="0" y="0"/>
          <a:ext cx="0" cy="0"/>
          <a:chOff x="0" y="0"/>
          <a:chExt cx="0" cy="0"/>
        </a:xfrm>
      </p:grpSpPr>
      <p:sp>
        <p:nvSpPr>
          <p:cNvPr id="115" name="Google Shape;115;p64"/>
          <p:cNvSpPr txBox="1"/>
          <p:nvPr>
            <p:ph type="title"/>
          </p:nvPr>
        </p:nvSpPr>
        <p:spPr>
          <a:xfrm>
            <a:off x="1117601" y="731520"/>
            <a:ext cx="9712961" cy="36271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5280"/>
              <a:buFont typeface="Trebuchet MS"/>
              <a:buNone/>
              <a:defRPr b="0" sz="528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64"/>
          <p:cNvSpPr txBox="1"/>
          <p:nvPr>
            <p:ph idx="1" type="body"/>
          </p:nvPr>
        </p:nvSpPr>
        <p:spPr>
          <a:xfrm>
            <a:off x="1639367" y="4358640"/>
            <a:ext cx="8669429" cy="457200"/>
          </a:xfrm>
          <a:prstGeom prst="rect">
            <a:avLst/>
          </a:prstGeom>
          <a:noFill/>
          <a:ln>
            <a:noFill/>
          </a:ln>
        </p:spPr>
        <p:txBody>
          <a:bodyPr anchorCtr="0" anchor="ctr" bIns="45700" lIns="91425" spcFirstLastPara="1" rIns="91425" wrap="square" tIns="45700">
            <a:noAutofit/>
          </a:bodyPr>
          <a:lstStyle>
            <a:lvl1pPr indent="-228600" lvl="0" marL="457200" algn="l">
              <a:spcBef>
                <a:spcPts val="1200"/>
              </a:spcBef>
              <a:spcAft>
                <a:spcPts val="0"/>
              </a:spcAft>
              <a:buSzPts val="1536"/>
              <a:buFont typeface="Trebuchet MS"/>
              <a:buNone/>
              <a:defRPr sz="1920">
                <a:solidFill>
                  <a:srgbClr val="7F7F7F"/>
                </a:solidFill>
              </a:defRPr>
            </a:lvl1pPr>
            <a:lvl2pPr indent="-228600" lvl="1" marL="914400" algn="l">
              <a:spcBef>
                <a:spcPts val="1200"/>
              </a:spcBef>
              <a:spcAft>
                <a:spcPts val="0"/>
              </a:spcAft>
              <a:buSzPts val="1536"/>
              <a:buFont typeface="Trebuchet MS"/>
              <a:buNone/>
              <a:defRPr/>
            </a:lvl2pPr>
            <a:lvl3pPr indent="-228600" lvl="2" marL="1371600" algn="l">
              <a:spcBef>
                <a:spcPts val="1200"/>
              </a:spcBef>
              <a:spcAft>
                <a:spcPts val="0"/>
              </a:spcAft>
              <a:buSzPts val="1344"/>
              <a:buFont typeface="Trebuchet MS"/>
              <a:buNone/>
              <a:defRPr/>
            </a:lvl3pPr>
            <a:lvl4pPr indent="-228600" lvl="3" marL="1828800" algn="l">
              <a:spcBef>
                <a:spcPts val="1200"/>
              </a:spcBef>
              <a:spcAft>
                <a:spcPts val="0"/>
              </a:spcAft>
              <a:buSzPts val="1152"/>
              <a:buFont typeface="Trebuchet MS"/>
              <a:buNone/>
              <a:defRPr/>
            </a:lvl4pPr>
            <a:lvl5pPr indent="-228600" lvl="4" marL="2286000" algn="l">
              <a:spcBef>
                <a:spcPts val="1200"/>
              </a:spcBef>
              <a:spcAft>
                <a:spcPts val="0"/>
              </a:spcAft>
              <a:buSzPts val="1152"/>
              <a:buFont typeface="Trebuchet MS"/>
              <a:buNone/>
              <a:defRPr/>
            </a:lvl5pPr>
            <a:lvl6pPr indent="-320039" lvl="5" marL="2743200" algn="l">
              <a:spcBef>
                <a:spcPts val="1200"/>
              </a:spcBef>
              <a:spcAft>
                <a:spcPts val="0"/>
              </a:spcAft>
              <a:buSzPts val="1440"/>
              <a:buChar char="►"/>
              <a:defRPr/>
            </a:lvl6pPr>
            <a:lvl7pPr indent="-320039" lvl="6" marL="3200400" algn="l">
              <a:spcBef>
                <a:spcPts val="1200"/>
              </a:spcBef>
              <a:spcAft>
                <a:spcPts val="0"/>
              </a:spcAft>
              <a:buSzPts val="1440"/>
              <a:buChar char="►"/>
              <a:defRPr/>
            </a:lvl7pPr>
            <a:lvl8pPr indent="-320040" lvl="7" marL="3657600" algn="l">
              <a:spcBef>
                <a:spcPts val="1200"/>
              </a:spcBef>
              <a:spcAft>
                <a:spcPts val="0"/>
              </a:spcAft>
              <a:buSzPts val="1440"/>
              <a:buChar char="►"/>
              <a:defRPr/>
            </a:lvl8pPr>
            <a:lvl9pPr indent="-320040" lvl="8" marL="4114800" algn="l">
              <a:spcBef>
                <a:spcPts val="1200"/>
              </a:spcBef>
              <a:spcAft>
                <a:spcPts val="0"/>
              </a:spcAft>
              <a:buSzPts val="1440"/>
              <a:buChar char="►"/>
              <a:defRPr/>
            </a:lvl9pPr>
          </a:lstStyle>
          <a:p/>
        </p:txBody>
      </p:sp>
      <p:sp>
        <p:nvSpPr>
          <p:cNvPr id="117" name="Google Shape;117;p64"/>
          <p:cNvSpPr txBox="1"/>
          <p:nvPr>
            <p:ph idx="2" type="body"/>
          </p:nvPr>
        </p:nvSpPr>
        <p:spPr>
          <a:xfrm>
            <a:off x="812802" y="5364480"/>
            <a:ext cx="10316002" cy="1885154"/>
          </a:xfrm>
          <a:prstGeom prst="rect">
            <a:avLst/>
          </a:prstGeom>
          <a:noFill/>
          <a:ln>
            <a:noFill/>
          </a:ln>
        </p:spPr>
        <p:txBody>
          <a:bodyPr anchorCtr="0" anchor="ctr" bIns="45700" lIns="91425" spcFirstLastPara="1" rIns="91425" wrap="square" tIns="45700">
            <a:normAutofit/>
          </a:bodyPr>
          <a:lstStyle>
            <a:lvl1pPr indent="-228600" lvl="0" marL="457200" algn="l">
              <a:spcBef>
                <a:spcPts val="1200"/>
              </a:spcBef>
              <a:spcAft>
                <a:spcPts val="0"/>
              </a:spcAft>
              <a:buSzPts val="1728"/>
              <a:buNone/>
              <a:defRPr sz="2160">
                <a:solidFill>
                  <a:srgbClr val="3F3F3F"/>
                </a:solidFill>
              </a:defRPr>
            </a:lvl1pPr>
            <a:lvl2pPr indent="-228600" lvl="1" marL="914400" algn="l">
              <a:spcBef>
                <a:spcPts val="1200"/>
              </a:spcBef>
              <a:spcAft>
                <a:spcPts val="0"/>
              </a:spcAft>
              <a:buSzPts val="1728"/>
              <a:buNone/>
              <a:defRPr sz="2160">
                <a:solidFill>
                  <a:srgbClr val="888888"/>
                </a:solidFill>
              </a:defRPr>
            </a:lvl2pPr>
            <a:lvl3pPr indent="-228600" lvl="2" marL="1371600" algn="l">
              <a:spcBef>
                <a:spcPts val="1200"/>
              </a:spcBef>
              <a:spcAft>
                <a:spcPts val="0"/>
              </a:spcAft>
              <a:buSzPts val="1536"/>
              <a:buNone/>
              <a:defRPr sz="1920">
                <a:solidFill>
                  <a:srgbClr val="888888"/>
                </a:solidFill>
              </a:defRPr>
            </a:lvl3pPr>
            <a:lvl4pPr indent="-228600" lvl="3" marL="1828800" algn="l">
              <a:spcBef>
                <a:spcPts val="1200"/>
              </a:spcBef>
              <a:spcAft>
                <a:spcPts val="0"/>
              </a:spcAft>
              <a:buSzPts val="1344"/>
              <a:buNone/>
              <a:defRPr sz="1679">
                <a:solidFill>
                  <a:srgbClr val="888888"/>
                </a:solidFill>
              </a:defRPr>
            </a:lvl4pPr>
            <a:lvl5pPr indent="-228600" lvl="4" marL="2286000" algn="l">
              <a:spcBef>
                <a:spcPts val="1200"/>
              </a:spcBef>
              <a:spcAft>
                <a:spcPts val="0"/>
              </a:spcAft>
              <a:buSzPts val="1344"/>
              <a:buNone/>
              <a:defRPr sz="1679">
                <a:solidFill>
                  <a:srgbClr val="888888"/>
                </a:solidFill>
              </a:defRPr>
            </a:lvl5pPr>
            <a:lvl6pPr indent="-228600" lvl="5" marL="2743200" algn="l">
              <a:spcBef>
                <a:spcPts val="1200"/>
              </a:spcBef>
              <a:spcAft>
                <a:spcPts val="0"/>
              </a:spcAft>
              <a:buSzPts val="1344"/>
              <a:buNone/>
              <a:defRPr sz="1679">
                <a:solidFill>
                  <a:srgbClr val="888888"/>
                </a:solidFill>
              </a:defRPr>
            </a:lvl6pPr>
            <a:lvl7pPr indent="-228600" lvl="6" marL="3200400" algn="l">
              <a:spcBef>
                <a:spcPts val="1200"/>
              </a:spcBef>
              <a:spcAft>
                <a:spcPts val="0"/>
              </a:spcAft>
              <a:buSzPts val="1344"/>
              <a:buNone/>
              <a:defRPr sz="1679">
                <a:solidFill>
                  <a:srgbClr val="888888"/>
                </a:solidFill>
              </a:defRPr>
            </a:lvl7pPr>
            <a:lvl8pPr indent="-228600" lvl="7" marL="3657600" algn="l">
              <a:spcBef>
                <a:spcPts val="1200"/>
              </a:spcBef>
              <a:spcAft>
                <a:spcPts val="0"/>
              </a:spcAft>
              <a:buSzPts val="1344"/>
              <a:buNone/>
              <a:defRPr sz="1679">
                <a:solidFill>
                  <a:srgbClr val="888888"/>
                </a:solidFill>
              </a:defRPr>
            </a:lvl8pPr>
            <a:lvl9pPr indent="-228600" lvl="8" marL="4114800" algn="l">
              <a:spcBef>
                <a:spcPts val="1200"/>
              </a:spcBef>
              <a:spcAft>
                <a:spcPts val="0"/>
              </a:spcAft>
              <a:buSzPts val="1344"/>
              <a:buNone/>
              <a:defRPr sz="1679">
                <a:solidFill>
                  <a:srgbClr val="888888"/>
                </a:solidFill>
              </a:defRPr>
            </a:lvl9pPr>
          </a:lstStyle>
          <a:p/>
        </p:txBody>
      </p:sp>
      <p:sp>
        <p:nvSpPr>
          <p:cNvPr id="118" name="Google Shape;118;p64"/>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64"/>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64"/>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64"/>
          <p:cNvSpPr txBox="1"/>
          <p:nvPr/>
        </p:nvSpPr>
        <p:spPr>
          <a:xfrm>
            <a:off x="650244" y="948454"/>
            <a:ext cx="731520" cy="701731"/>
          </a:xfrm>
          <a:prstGeom prst="rect">
            <a:avLst/>
          </a:prstGeom>
          <a:noFill/>
          <a:ln>
            <a:noFill/>
          </a:ln>
        </p:spPr>
        <p:txBody>
          <a:bodyPr anchorCtr="0" anchor="ctr" bIns="54850" lIns="109725" spcFirstLastPara="1" rIns="109725" wrap="square" tIns="54850">
            <a:noAutofit/>
          </a:bodyPr>
          <a:lstStyle/>
          <a:p>
            <a:pPr indent="0" lvl="0" marL="0" marR="0" rtl="0" algn="l">
              <a:spcBef>
                <a:spcPts val="0"/>
              </a:spcBef>
              <a:spcAft>
                <a:spcPts val="0"/>
              </a:spcAft>
              <a:buNone/>
            </a:pPr>
            <a:r>
              <a:rPr lang="en-US" sz="9600">
                <a:solidFill>
                  <a:srgbClr val="CDB4DC"/>
                </a:solidFill>
                <a:latin typeface="Arial"/>
                <a:ea typeface="Arial"/>
                <a:cs typeface="Arial"/>
                <a:sym typeface="Arial"/>
              </a:rPr>
              <a:t>“</a:t>
            </a:r>
            <a:endParaRPr/>
          </a:p>
        </p:txBody>
      </p:sp>
      <p:sp>
        <p:nvSpPr>
          <p:cNvPr id="122" name="Google Shape;122;p64"/>
          <p:cNvSpPr txBox="1"/>
          <p:nvPr/>
        </p:nvSpPr>
        <p:spPr>
          <a:xfrm>
            <a:off x="10671613" y="3463867"/>
            <a:ext cx="731520" cy="701731"/>
          </a:xfrm>
          <a:prstGeom prst="rect">
            <a:avLst/>
          </a:prstGeom>
          <a:noFill/>
          <a:ln>
            <a:noFill/>
          </a:ln>
        </p:spPr>
        <p:txBody>
          <a:bodyPr anchorCtr="0" anchor="ctr" bIns="54850" lIns="109725" spcFirstLastPara="1" rIns="109725" wrap="square" tIns="54850">
            <a:noAutofit/>
          </a:bodyPr>
          <a:lstStyle/>
          <a:p>
            <a:pPr indent="0" lvl="0" marL="0" marR="0" rtl="0" algn="l">
              <a:spcBef>
                <a:spcPts val="0"/>
              </a:spcBef>
              <a:spcAft>
                <a:spcPts val="0"/>
              </a:spcAft>
              <a:buNone/>
            </a:pPr>
            <a:r>
              <a:rPr lang="en-US" sz="9600">
                <a:solidFill>
                  <a:srgbClr val="CDB4DC"/>
                </a:solidFill>
                <a:latin typeface="Arial"/>
                <a:ea typeface="Arial"/>
                <a:cs typeface="Arial"/>
                <a:sym typeface="Arial"/>
              </a:rPr>
              <a:t>”</a:t>
            </a:r>
            <a:endParaRPr sz="2160">
              <a:solidFill>
                <a:srgbClr val="CDB4DC"/>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3" name="Shape 123"/>
        <p:cNvGrpSpPr/>
        <p:nvPr/>
      </p:nvGrpSpPr>
      <p:grpSpPr>
        <a:xfrm>
          <a:off x="0" y="0"/>
          <a:ext cx="0" cy="0"/>
          <a:chOff x="0" y="0"/>
          <a:chExt cx="0" cy="0"/>
        </a:xfrm>
      </p:grpSpPr>
      <p:sp>
        <p:nvSpPr>
          <p:cNvPr id="124" name="Google Shape;124;p65"/>
          <p:cNvSpPr txBox="1"/>
          <p:nvPr>
            <p:ph type="title"/>
          </p:nvPr>
        </p:nvSpPr>
        <p:spPr>
          <a:xfrm>
            <a:off x="812802" y="2318386"/>
            <a:ext cx="10316002" cy="311455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5280"/>
              <a:buFont typeface="Trebuchet MS"/>
              <a:buNone/>
              <a:defRPr b="0" sz="528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65"/>
          <p:cNvSpPr txBox="1"/>
          <p:nvPr>
            <p:ph idx="1" type="body"/>
          </p:nvPr>
        </p:nvSpPr>
        <p:spPr>
          <a:xfrm>
            <a:off x="812802" y="5432938"/>
            <a:ext cx="10316002" cy="1816697"/>
          </a:xfrm>
          <a:prstGeom prst="rect">
            <a:avLst/>
          </a:prstGeom>
          <a:noFill/>
          <a:ln>
            <a:noFill/>
          </a:ln>
        </p:spPr>
        <p:txBody>
          <a:bodyPr anchorCtr="0" anchor="t" bIns="45700" lIns="91425" spcFirstLastPara="1" rIns="91425" wrap="square" tIns="45700">
            <a:normAutofit/>
          </a:bodyPr>
          <a:lstStyle>
            <a:lvl1pPr indent="-228600" lvl="0" marL="457200" algn="l">
              <a:spcBef>
                <a:spcPts val="1200"/>
              </a:spcBef>
              <a:spcAft>
                <a:spcPts val="0"/>
              </a:spcAft>
              <a:buSzPts val="1728"/>
              <a:buNone/>
              <a:defRPr sz="2160">
                <a:solidFill>
                  <a:srgbClr val="3F3F3F"/>
                </a:solidFill>
              </a:defRPr>
            </a:lvl1pPr>
            <a:lvl2pPr indent="-228600" lvl="1" marL="914400" algn="l">
              <a:spcBef>
                <a:spcPts val="1200"/>
              </a:spcBef>
              <a:spcAft>
                <a:spcPts val="0"/>
              </a:spcAft>
              <a:buSzPts val="1728"/>
              <a:buNone/>
              <a:defRPr sz="2160">
                <a:solidFill>
                  <a:srgbClr val="888888"/>
                </a:solidFill>
              </a:defRPr>
            </a:lvl2pPr>
            <a:lvl3pPr indent="-228600" lvl="2" marL="1371600" algn="l">
              <a:spcBef>
                <a:spcPts val="1200"/>
              </a:spcBef>
              <a:spcAft>
                <a:spcPts val="0"/>
              </a:spcAft>
              <a:buSzPts val="1536"/>
              <a:buNone/>
              <a:defRPr sz="1920">
                <a:solidFill>
                  <a:srgbClr val="888888"/>
                </a:solidFill>
              </a:defRPr>
            </a:lvl3pPr>
            <a:lvl4pPr indent="-228600" lvl="3" marL="1828800" algn="l">
              <a:spcBef>
                <a:spcPts val="1200"/>
              </a:spcBef>
              <a:spcAft>
                <a:spcPts val="0"/>
              </a:spcAft>
              <a:buSzPts val="1344"/>
              <a:buNone/>
              <a:defRPr sz="1679">
                <a:solidFill>
                  <a:srgbClr val="888888"/>
                </a:solidFill>
              </a:defRPr>
            </a:lvl4pPr>
            <a:lvl5pPr indent="-228600" lvl="4" marL="2286000" algn="l">
              <a:spcBef>
                <a:spcPts val="1200"/>
              </a:spcBef>
              <a:spcAft>
                <a:spcPts val="0"/>
              </a:spcAft>
              <a:buSzPts val="1344"/>
              <a:buNone/>
              <a:defRPr sz="1679">
                <a:solidFill>
                  <a:srgbClr val="888888"/>
                </a:solidFill>
              </a:defRPr>
            </a:lvl5pPr>
            <a:lvl6pPr indent="-228600" lvl="5" marL="2743200" algn="l">
              <a:spcBef>
                <a:spcPts val="1200"/>
              </a:spcBef>
              <a:spcAft>
                <a:spcPts val="0"/>
              </a:spcAft>
              <a:buSzPts val="1344"/>
              <a:buNone/>
              <a:defRPr sz="1679">
                <a:solidFill>
                  <a:srgbClr val="888888"/>
                </a:solidFill>
              </a:defRPr>
            </a:lvl6pPr>
            <a:lvl7pPr indent="-228600" lvl="6" marL="3200400" algn="l">
              <a:spcBef>
                <a:spcPts val="1200"/>
              </a:spcBef>
              <a:spcAft>
                <a:spcPts val="0"/>
              </a:spcAft>
              <a:buSzPts val="1344"/>
              <a:buNone/>
              <a:defRPr sz="1679">
                <a:solidFill>
                  <a:srgbClr val="888888"/>
                </a:solidFill>
              </a:defRPr>
            </a:lvl7pPr>
            <a:lvl8pPr indent="-228600" lvl="7" marL="3657600" algn="l">
              <a:spcBef>
                <a:spcPts val="1200"/>
              </a:spcBef>
              <a:spcAft>
                <a:spcPts val="0"/>
              </a:spcAft>
              <a:buSzPts val="1344"/>
              <a:buNone/>
              <a:defRPr sz="1679">
                <a:solidFill>
                  <a:srgbClr val="888888"/>
                </a:solidFill>
              </a:defRPr>
            </a:lvl8pPr>
            <a:lvl9pPr indent="-228600" lvl="8" marL="4114800" algn="l">
              <a:spcBef>
                <a:spcPts val="1200"/>
              </a:spcBef>
              <a:spcAft>
                <a:spcPts val="0"/>
              </a:spcAft>
              <a:buSzPts val="1344"/>
              <a:buNone/>
              <a:defRPr sz="1679">
                <a:solidFill>
                  <a:srgbClr val="888888"/>
                </a:solidFill>
              </a:defRPr>
            </a:lvl9pPr>
          </a:lstStyle>
          <a:p/>
        </p:txBody>
      </p:sp>
      <p:sp>
        <p:nvSpPr>
          <p:cNvPr id="126" name="Google Shape;126;p65"/>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65"/>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65"/>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9" name="Shape 129"/>
        <p:cNvGrpSpPr/>
        <p:nvPr/>
      </p:nvGrpSpPr>
      <p:grpSpPr>
        <a:xfrm>
          <a:off x="0" y="0"/>
          <a:ext cx="0" cy="0"/>
          <a:chOff x="0" y="0"/>
          <a:chExt cx="0" cy="0"/>
        </a:xfrm>
      </p:grpSpPr>
      <p:sp>
        <p:nvSpPr>
          <p:cNvPr id="130" name="Google Shape;130;p66"/>
          <p:cNvSpPr txBox="1"/>
          <p:nvPr>
            <p:ph type="title"/>
          </p:nvPr>
        </p:nvSpPr>
        <p:spPr>
          <a:xfrm>
            <a:off x="1117601" y="731520"/>
            <a:ext cx="9712961" cy="36271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5280"/>
              <a:buFont typeface="Trebuchet MS"/>
              <a:buNone/>
              <a:defRPr b="0" sz="528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66"/>
          <p:cNvSpPr txBox="1"/>
          <p:nvPr>
            <p:ph idx="1" type="body"/>
          </p:nvPr>
        </p:nvSpPr>
        <p:spPr>
          <a:xfrm>
            <a:off x="812799" y="4815840"/>
            <a:ext cx="10316003" cy="617098"/>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304"/>
              <a:buFont typeface="Trebuchet MS"/>
              <a:buNone/>
              <a:defRPr sz="2880">
                <a:solidFill>
                  <a:srgbClr val="3F3F3F"/>
                </a:solidFill>
              </a:defRPr>
            </a:lvl1pPr>
            <a:lvl2pPr indent="-228600" lvl="1" marL="914400" algn="l">
              <a:spcBef>
                <a:spcPts val="1200"/>
              </a:spcBef>
              <a:spcAft>
                <a:spcPts val="0"/>
              </a:spcAft>
              <a:buSzPts val="1536"/>
              <a:buFont typeface="Trebuchet MS"/>
              <a:buNone/>
              <a:defRPr/>
            </a:lvl2pPr>
            <a:lvl3pPr indent="-228600" lvl="2" marL="1371600" algn="l">
              <a:spcBef>
                <a:spcPts val="1200"/>
              </a:spcBef>
              <a:spcAft>
                <a:spcPts val="0"/>
              </a:spcAft>
              <a:buSzPts val="1344"/>
              <a:buFont typeface="Trebuchet MS"/>
              <a:buNone/>
              <a:defRPr/>
            </a:lvl3pPr>
            <a:lvl4pPr indent="-228600" lvl="3" marL="1828800" algn="l">
              <a:spcBef>
                <a:spcPts val="1200"/>
              </a:spcBef>
              <a:spcAft>
                <a:spcPts val="0"/>
              </a:spcAft>
              <a:buSzPts val="1152"/>
              <a:buFont typeface="Trebuchet MS"/>
              <a:buNone/>
              <a:defRPr/>
            </a:lvl4pPr>
            <a:lvl5pPr indent="-228600" lvl="4" marL="2286000" algn="l">
              <a:spcBef>
                <a:spcPts val="1200"/>
              </a:spcBef>
              <a:spcAft>
                <a:spcPts val="0"/>
              </a:spcAft>
              <a:buSzPts val="1152"/>
              <a:buFont typeface="Trebuchet MS"/>
              <a:buNone/>
              <a:defRPr/>
            </a:lvl5pPr>
            <a:lvl6pPr indent="-320039" lvl="5" marL="2743200" algn="l">
              <a:spcBef>
                <a:spcPts val="1200"/>
              </a:spcBef>
              <a:spcAft>
                <a:spcPts val="0"/>
              </a:spcAft>
              <a:buSzPts val="1440"/>
              <a:buChar char="►"/>
              <a:defRPr/>
            </a:lvl6pPr>
            <a:lvl7pPr indent="-320039" lvl="6" marL="3200400" algn="l">
              <a:spcBef>
                <a:spcPts val="1200"/>
              </a:spcBef>
              <a:spcAft>
                <a:spcPts val="0"/>
              </a:spcAft>
              <a:buSzPts val="1440"/>
              <a:buChar char="►"/>
              <a:defRPr/>
            </a:lvl7pPr>
            <a:lvl8pPr indent="-320040" lvl="7" marL="3657600" algn="l">
              <a:spcBef>
                <a:spcPts val="1200"/>
              </a:spcBef>
              <a:spcAft>
                <a:spcPts val="0"/>
              </a:spcAft>
              <a:buSzPts val="1440"/>
              <a:buChar char="►"/>
              <a:defRPr/>
            </a:lvl8pPr>
            <a:lvl9pPr indent="-320040" lvl="8" marL="4114800" algn="l">
              <a:spcBef>
                <a:spcPts val="1200"/>
              </a:spcBef>
              <a:spcAft>
                <a:spcPts val="0"/>
              </a:spcAft>
              <a:buSzPts val="1440"/>
              <a:buChar char="►"/>
              <a:defRPr/>
            </a:lvl9pPr>
          </a:lstStyle>
          <a:p/>
        </p:txBody>
      </p:sp>
      <p:sp>
        <p:nvSpPr>
          <p:cNvPr id="132" name="Google Shape;132;p66"/>
          <p:cNvSpPr txBox="1"/>
          <p:nvPr>
            <p:ph idx="2" type="body"/>
          </p:nvPr>
        </p:nvSpPr>
        <p:spPr>
          <a:xfrm>
            <a:off x="812802" y="5432938"/>
            <a:ext cx="10316002" cy="1816697"/>
          </a:xfrm>
          <a:prstGeom prst="rect">
            <a:avLst/>
          </a:prstGeom>
          <a:noFill/>
          <a:ln>
            <a:noFill/>
          </a:ln>
        </p:spPr>
        <p:txBody>
          <a:bodyPr anchorCtr="0" anchor="t" bIns="45700" lIns="91425" spcFirstLastPara="1" rIns="91425" wrap="square" tIns="45700">
            <a:normAutofit/>
          </a:bodyPr>
          <a:lstStyle>
            <a:lvl1pPr indent="-228600" lvl="0" marL="457200" algn="l">
              <a:spcBef>
                <a:spcPts val="1200"/>
              </a:spcBef>
              <a:spcAft>
                <a:spcPts val="0"/>
              </a:spcAft>
              <a:buSzPts val="1728"/>
              <a:buNone/>
              <a:defRPr sz="2160">
                <a:solidFill>
                  <a:srgbClr val="7F7F7F"/>
                </a:solidFill>
              </a:defRPr>
            </a:lvl1pPr>
            <a:lvl2pPr indent="-228600" lvl="1" marL="914400" algn="l">
              <a:spcBef>
                <a:spcPts val="1200"/>
              </a:spcBef>
              <a:spcAft>
                <a:spcPts val="0"/>
              </a:spcAft>
              <a:buSzPts val="1728"/>
              <a:buNone/>
              <a:defRPr sz="2160">
                <a:solidFill>
                  <a:srgbClr val="888888"/>
                </a:solidFill>
              </a:defRPr>
            </a:lvl2pPr>
            <a:lvl3pPr indent="-228600" lvl="2" marL="1371600" algn="l">
              <a:spcBef>
                <a:spcPts val="1200"/>
              </a:spcBef>
              <a:spcAft>
                <a:spcPts val="0"/>
              </a:spcAft>
              <a:buSzPts val="1536"/>
              <a:buNone/>
              <a:defRPr sz="1920">
                <a:solidFill>
                  <a:srgbClr val="888888"/>
                </a:solidFill>
              </a:defRPr>
            </a:lvl3pPr>
            <a:lvl4pPr indent="-228600" lvl="3" marL="1828800" algn="l">
              <a:spcBef>
                <a:spcPts val="1200"/>
              </a:spcBef>
              <a:spcAft>
                <a:spcPts val="0"/>
              </a:spcAft>
              <a:buSzPts val="1344"/>
              <a:buNone/>
              <a:defRPr sz="1679">
                <a:solidFill>
                  <a:srgbClr val="888888"/>
                </a:solidFill>
              </a:defRPr>
            </a:lvl4pPr>
            <a:lvl5pPr indent="-228600" lvl="4" marL="2286000" algn="l">
              <a:spcBef>
                <a:spcPts val="1200"/>
              </a:spcBef>
              <a:spcAft>
                <a:spcPts val="0"/>
              </a:spcAft>
              <a:buSzPts val="1344"/>
              <a:buNone/>
              <a:defRPr sz="1679">
                <a:solidFill>
                  <a:srgbClr val="888888"/>
                </a:solidFill>
              </a:defRPr>
            </a:lvl5pPr>
            <a:lvl6pPr indent="-228600" lvl="5" marL="2743200" algn="l">
              <a:spcBef>
                <a:spcPts val="1200"/>
              </a:spcBef>
              <a:spcAft>
                <a:spcPts val="0"/>
              </a:spcAft>
              <a:buSzPts val="1344"/>
              <a:buNone/>
              <a:defRPr sz="1679">
                <a:solidFill>
                  <a:srgbClr val="888888"/>
                </a:solidFill>
              </a:defRPr>
            </a:lvl6pPr>
            <a:lvl7pPr indent="-228600" lvl="6" marL="3200400" algn="l">
              <a:spcBef>
                <a:spcPts val="1200"/>
              </a:spcBef>
              <a:spcAft>
                <a:spcPts val="0"/>
              </a:spcAft>
              <a:buSzPts val="1344"/>
              <a:buNone/>
              <a:defRPr sz="1679">
                <a:solidFill>
                  <a:srgbClr val="888888"/>
                </a:solidFill>
              </a:defRPr>
            </a:lvl7pPr>
            <a:lvl8pPr indent="-228600" lvl="7" marL="3657600" algn="l">
              <a:spcBef>
                <a:spcPts val="1200"/>
              </a:spcBef>
              <a:spcAft>
                <a:spcPts val="0"/>
              </a:spcAft>
              <a:buSzPts val="1344"/>
              <a:buNone/>
              <a:defRPr sz="1679">
                <a:solidFill>
                  <a:srgbClr val="888888"/>
                </a:solidFill>
              </a:defRPr>
            </a:lvl8pPr>
            <a:lvl9pPr indent="-228600" lvl="8" marL="4114800" algn="l">
              <a:spcBef>
                <a:spcPts val="1200"/>
              </a:spcBef>
              <a:spcAft>
                <a:spcPts val="0"/>
              </a:spcAft>
              <a:buSzPts val="1344"/>
              <a:buNone/>
              <a:defRPr sz="1679">
                <a:solidFill>
                  <a:srgbClr val="888888"/>
                </a:solidFill>
              </a:defRPr>
            </a:lvl9pPr>
          </a:lstStyle>
          <a:p/>
        </p:txBody>
      </p:sp>
      <p:sp>
        <p:nvSpPr>
          <p:cNvPr id="133" name="Google Shape;133;p66"/>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66"/>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66"/>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66"/>
          <p:cNvSpPr txBox="1"/>
          <p:nvPr/>
        </p:nvSpPr>
        <p:spPr>
          <a:xfrm>
            <a:off x="650244" y="948454"/>
            <a:ext cx="731520" cy="701731"/>
          </a:xfrm>
          <a:prstGeom prst="rect">
            <a:avLst/>
          </a:prstGeom>
          <a:noFill/>
          <a:ln>
            <a:noFill/>
          </a:ln>
        </p:spPr>
        <p:txBody>
          <a:bodyPr anchorCtr="0" anchor="ctr" bIns="54850" lIns="109725" spcFirstLastPara="1" rIns="109725" wrap="square" tIns="54850">
            <a:noAutofit/>
          </a:bodyPr>
          <a:lstStyle/>
          <a:p>
            <a:pPr indent="0" lvl="0" marL="0" marR="0" rtl="0" algn="l">
              <a:spcBef>
                <a:spcPts val="0"/>
              </a:spcBef>
              <a:spcAft>
                <a:spcPts val="0"/>
              </a:spcAft>
              <a:buNone/>
            </a:pPr>
            <a:r>
              <a:rPr lang="en-US" sz="9600">
                <a:solidFill>
                  <a:srgbClr val="CDB4DC"/>
                </a:solidFill>
                <a:latin typeface="Arial"/>
                <a:ea typeface="Arial"/>
                <a:cs typeface="Arial"/>
                <a:sym typeface="Arial"/>
              </a:rPr>
              <a:t>“</a:t>
            </a:r>
            <a:endParaRPr/>
          </a:p>
        </p:txBody>
      </p:sp>
      <p:sp>
        <p:nvSpPr>
          <p:cNvPr id="137" name="Google Shape;137;p66"/>
          <p:cNvSpPr txBox="1"/>
          <p:nvPr/>
        </p:nvSpPr>
        <p:spPr>
          <a:xfrm>
            <a:off x="10671613" y="3463867"/>
            <a:ext cx="731520" cy="701731"/>
          </a:xfrm>
          <a:prstGeom prst="rect">
            <a:avLst/>
          </a:prstGeom>
          <a:noFill/>
          <a:ln>
            <a:noFill/>
          </a:ln>
        </p:spPr>
        <p:txBody>
          <a:bodyPr anchorCtr="0" anchor="ctr" bIns="54850" lIns="109725" spcFirstLastPara="1" rIns="109725" wrap="square" tIns="54850">
            <a:noAutofit/>
          </a:bodyPr>
          <a:lstStyle/>
          <a:p>
            <a:pPr indent="0" lvl="0" marL="0" marR="0" rtl="0" algn="l">
              <a:spcBef>
                <a:spcPts val="0"/>
              </a:spcBef>
              <a:spcAft>
                <a:spcPts val="0"/>
              </a:spcAft>
              <a:buNone/>
            </a:pPr>
            <a:r>
              <a:rPr lang="en-US" sz="9600">
                <a:solidFill>
                  <a:srgbClr val="CDB4DC"/>
                </a:solidFill>
                <a:latin typeface="Arial"/>
                <a:ea typeface="Arial"/>
                <a:cs typeface="Arial"/>
                <a:sym typeface="Arial"/>
              </a:rPr>
              <a:t>”</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8" name="Shape 138"/>
        <p:cNvGrpSpPr/>
        <p:nvPr/>
      </p:nvGrpSpPr>
      <p:grpSpPr>
        <a:xfrm>
          <a:off x="0" y="0"/>
          <a:ext cx="0" cy="0"/>
          <a:chOff x="0" y="0"/>
          <a:chExt cx="0" cy="0"/>
        </a:xfrm>
      </p:grpSpPr>
      <p:sp>
        <p:nvSpPr>
          <p:cNvPr id="139" name="Google Shape;139;p67"/>
          <p:cNvSpPr txBox="1"/>
          <p:nvPr>
            <p:ph type="title"/>
          </p:nvPr>
        </p:nvSpPr>
        <p:spPr>
          <a:xfrm>
            <a:off x="822959" y="731520"/>
            <a:ext cx="10305844" cy="36271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5280"/>
              <a:buFont typeface="Trebuchet MS"/>
              <a:buNone/>
              <a:defRPr b="0" sz="528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67"/>
          <p:cNvSpPr txBox="1"/>
          <p:nvPr>
            <p:ph idx="1" type="body"/>
          </p:nvPr>
        </p:nvSpPr>
        <p:spPr>
          <a:xfrm>
            <a:off x="812799" y="4815840"/>
            <a:ext cx="10316003" cy="617098"/>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304"/>
              <a:buFont typeface="Trebuchet MS"/>
              <a:buNone/>
              <a:defRPr sz="2880">
                <a:solidFill>
                  <a:schemeClr val="accent1"/>
                </a:solidFill>
              </a:defRPr>
            </a:lvl1pPr>
            <a:lvl2pPr indent="-228600" lvl="1" marL="914400" algn="l">
              <a:spcBef>
                <a:spcPts val="1200"/>
              </a:spcBef>
              <a:spcAft>
                <a:spcPts val="0"/>
              </a:spcAft>
              <a:buSzPts val="1536"/>
              <a:buFont typeface="Trebuchet MS"/>
              <a:buNone/>
              <a:defRPr/>
            </a:lvl2pPr>
            <a:lvl3pPr indent="-228600" lvl="2" marL="1371600" algn="l">
              <a:spcBef>
                <a:spcPts val="1200"/>
              </a:spcBef>
              <a:spcAft>
                <a:spcPts val="0"/>
              </a:spcAft>
              <a:buSzPts val="1344"/>
              <a:buFont typeface="Trebuchet MS"/>
              <a:buNone/>
              <a:defRPr/>
            </a:lvl3pPr>
            <a:lvl4pPr indent="-228600" lvl="3" marL="1828800" algn="l">
              <a:spcBef>
                <a:spcPts val="1200"/>
              </a:spcBef>
              <a:spcAft>
                <a:spcPts val="0"/>
              </a:spcAft>
              <a:buSzPts val="1152"/>
              <a:buFont typeface="Trebuchet MS"/>
              <a:buNone/>
              <a:defRPr/>
            </a:lvl4pPr>
            <a:lvl5pPr indent="-228600" lvl="4" marL="2286000" algn="l">
              <a:spcBef>
                <a:spcPts val="1200"/>
              </a:spcBef>
              <a:spcAft>
                <a:spcPts val="0"/>
              </a:spcAft>
              <a:buSzPts val="1152"/>
              <a:buFont typeface="Trebuchet MS"/>
              <a:buNone/>
              <a:defRPr/>
            </a:lvl5pPr>
            <a:lvl6pPr indent="-320039" lvl="5" marL="2743200" algn="l">
              <a:spcBef>
                <a:spcPts val="1200"/>
              </a:spcBef>
              <a:spcAft>
                <a:spcPts val="0"/>
              </a:spcAft>
              <a:buSzPts val="1440"/>
              <a:buChar char="►"/>
              <a:defRPr/>
            </a:lvl6pPr>
            <a:lvl7pPr indent="-320039" lvl="6" marL="3200400" algn="l">
              <a:spcBef>
                <a:spcPts val="1200"/>
              </a:spcBef>
              <a:spcAft>
                <a:spcPts val="0"/>
              </a:spcAft>
              <a:buSzPts val="1440"/>
              <a:buChar char="►"/>
              <a:defRPr/>
            </a:lvl7pPr>
            <a:lvl8pPr indent="-320040" lvl="7" marL="3657600" algn="l">
              <a:spcBef>
                <a:spcPts val="1200"/>
              </a:spcBef>
              <a:spcAft>
                <a:spcPts val="0"/>
              </a:spcAft>
              <a:buSzPts val="1440"/>
              <a:buChar char="►"/>
              <a:defRPr/>
            </a:lvl8pPr>
            <a:lvl9pPr indent="-320040" lvl="8" marL="4114800" algn="l">
              <a:spcBef>
                <a:spcPts val="1200"/>
              </a:spcBef>
              <a:spcAft>
                <a:spcPts val="0"/>
              </a:spcAft>
              <a:buSzPts val="1440"/>
              <a:buChar char="►"/>
              <a:defRPr/>
            </a:lvl9pPr>
          </a:lstStyle>
          <a:p/>
        </p:txBody>
      </p:sp>
      <p:sp>
        <p:nvSpPr>
          <p:cNvPr id="141" name="Google Shape;141;p67"/>
          <p:cNvSpPr txBox="1"/>
          <p:nvPr>
            <p:ph idx="2" type="body"/>
          </p:nvPr>
        </p:nvSpPr>
        <p:spPr>
          <a:xfrm>
            <a:off x="812802" y="5432938"/>
            <a:ext cx="10316002" cy="1816697"/>
          </a:xfrm>
          <a:prstGeom prst="rect">
            <a:avLst/>
          </a:prstGeom>
          <a:noFill/>
          <a:ln>
            <a:noFill/>
          </a:ln>
        </p:spPr>
        <p:txBody>
          <a:bodyPr anchorCtr="0" anchor="t" bIns="45700" lIns="91425" spcFirstLastPara="1" rIns="91425" wrap="square" tIns="45700">
            <a:normAutofit/>
          </a:bodyPr>
          <a:lstStyle>
            <a:lvl1pPr indent="-228600" lvl="0" marL="457200" algn="l">
              <a:spcBef>
                <a:spcPts val="1200"/>
              </a:spcBef>
              <a:spcAft>
                <a:spcPts val="0"/>
              </a:spcAft>
              <a:buSzPts val="1728"/>
              <a:buNone/>
              <a:defRPr sz="2160">
                <a:solidFill>
                  <a:srgbClr val="7F7F7F"/>
                </a:solidFill>
              </a:defRPr>
            </a:lvl1pPr>
            <a:lvl2pPr indent="-228600" lvl="1" marL="914400" algn="l">
              <a:spcBef>
                <a:spcPts val="1200"/>
              </a:spcBef>
              <a:spcAft>
                <a:spcPts val="0"/>
              </a:spcAft>
              <a:buSzPts val="1728"/>
              <a:buNone/>
              <a:defRPr sz="2160">
                <a:solidFill>
                  <a:srgbClr val="888888"/>
                </a:solidFill>
              </a:defRPr>
            </a:lvl2pPr>
            <a:lvl3pPr indent="-228600" lvl="2" marL="1371600" algn="l">
              <a:spcBef>
                <a:spcPts val="1200"/>
              </a:spcBef>
              <a:spcAft>
                <a:spcPts val="0"/>
              </a:spcAft>
              <a:buSzPts val="1536"/>
              <a:buNone/>
              <a:defRPr sz="1920">
                <a:solidFill>
                  <a:srgbClr val="888888"/>
                </a:solidFill>
              </a:defRPr>
            </a:lvl3pPr>
            <a:lvl4pPr indent="-228600" lvl="3" marL="1828800" algn="l">
              <a:spcBef>
                <a:spcPts val="1200"/>
              </a:spcBef>
              <a:spcAft>
                <a:spcPts val="0"/>
              </a:spcAft>
              <a:buSzPts val="1344"/>
              <a:buNone/>
              <a:defRPr sz="1679">
                <a:solidFill>
                  <a:srgbClr val="888888"/>
                </a:solidFill>
              </a:defRPr>
            </a:lvl4pPr>
            <a:lvl5pPr indent="-228600" lvl="4" marL="2286000" algn="l">
              <a:spcBef>
                <a:spcPts val="1200"/>
              </a:spcBef>
              <a:spcAft>
                <a:spcPts val="0"/>
              </a:spcAft>
              <a:buSzPts val="1344"/>
              <a:buNone/>
              <a:defRPr sz="1679">
                <a:solidFill>
                  <a:srgbClr val="888888"/>
                </a:solidFill>
              </a:defRPr>
            </a:lvl5pPr>
            <a:lvl6pPr indent="-228600" lvl="5" marL="2743200" algn="l">
              <a:spcBef>
                <a:spcPts val="1200"/>
              </a:spcBef>
              <a:spcAft>
                <a:spcPts val="0"/>
              </a:spcAft>
              <a:buSzPts val="1344"/>
              <a:buNone/>
              <a:defRPr sz="1679">
                <a:solidFill>
                  <a:srgbClr val="888888"/>
                </a:solidFill>
              </a:defRPr>
            </a:lvl6pPr>
            <a:lvl7pPr indent="-228600" lvl="6" marL="3200400" algn="l">
              <a:spcBef>
                <a:spcPts val="1200"/>
              </a:spcBef>
              <a:spcAft>
                <a:spcPts val="0"/>
              </a:spcAft>
              <a:buSzPts val="1344"/>
              <a:buNone/>
              <a:defRPr sz="1679">
                <a:solidFill>
                  <a:srgbClr val="888888"/>
                </a:solidFill>
              </a:defRPr>
            </a:lvl7pPr>
            <a:lvl8pPr indent="-228600" lvl="7" marL="3657600" algn="l">
              <a:spcBef>
                <a:spcPts val="1200"/>
              </a:spcBef>
              <a:spcAft>
                <a:spcPts val="0"/>
              </a:spcAft>
              <a:buSzPts val="1344"/>
              <a:buNone/>
              <a:defRPr sz="1679">
                <a:solidFill>
                  <a:srgbClr val="888888"/>
                </a:solidFill>
              </a:defRPr>
            </a:lvl8pPr>
            <a:lvl9pPr indent="-228600" lvl="8" marL="4114800" algn="l">
              <a:spcBef>
                <a:spcPts val="1200"/>
              </a:spcBef>
              <a:spcAft>
                <a:spcPts val="0"/>
              </a:spcAft>
              <a:buSzPts val="1344"/>
              <a:buNone/>
              <a:defRPr sz="1679">
                <a:solidFill>
                  <a:srgbClr val="888888"/>
                </a:solidFill>
              </a:defRPr>
            </a:lvl9pPr>
          </a:lstStyle>
          <a:p/>
        </p:txBody>
      </p:sp>
      <p:sp>
        <p:nvSpPr>
          <p:cNvPr id="142" name="Google Shape;142;p67"/>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67"/>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67"/>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5" name="Shape 145"/>
        <p:cNvGrpSpPr/>
        <p:nvPr/>
      </p:nvGrpSpPr>
      <p:grpSpPr>
        <a:xfrm>
          <a:off x="0" y="0"/>
          <a:ext cx="0" cy="0"/>
          <a:chOff x="0" y="0"/>
          <a:chExt cx="0" cy="0"/>
        </a:xfrm>
      </p:grpSpPr>
      <p:sp>
        <p:nvSpPr>
          <p:cNvPr id="146" name="Google Shape;146;p68"/>
          <p:cNvSpPr txBox="1"/>
          <p:nvPr>
            <p:ph type="title"/>
          </p:nvPr>
        </p:nvSpPr>
        <p:spPr>
          <a:xfrm>
            <a:off x="812801" y="731520"/>
            <a:ext cx="10316002" cy="158496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68"/>
          <p:cNvSpPr txBox="1"/>
          <p:nvPr>
            <p:ph idx="1" type="body"/>
          </p:nvPr>
        </p:nvSpPr>
        <p:spPr>
          <a:xfrm rot="5400000">
            <a:off x="3642338" y="-236830"/>
            <a:ext cx="4656928" cy="10316002"/>
          </a:xfrm>
          <a:prstGeom prst="rect">
            <a:avLst/>
          </a:prstGeom>
          <a:noFill/>
          <a:ln>
            <a:noFill/>
          </a:ln>
        </p:spPr>
        <p:txBody>
          <a:bodyPr anchorCtr="0" anchor="t" bIns="45700" lIns="91425" spcFirstLastPara="1" rIns="91425" wrap="square" tIns="45700">
            <a:normAutofit/>
          </a:bodyPr>
          <a:lstStyle>
            <a:lvl1pPr indent="-320040" lvl="0" marL="457200" algn="l">
              <a:spcBef>
                <a:spcPts val="1200"/>
              </a:spcBef>
              <a:spcAft>
                <a:spcPts val="0"/>
              </a:spcAft>
              <a:buSzPts val="1440"/>
              <a:buChar char="►"/>
              <a:defRPr/>
            </a:lvl1pPr>
            <a:lvl2pPr indent="-320040" lvl="1" marL="914400" algn="l">
              <a:spcBef>
                <a:spcPts val="1200"/>
              </a:spcBef>
              <a:spcAft>
                <a:spcPts val="0"/>
              </a:spcAft>
              <a:buSzPts val="1440"/>
              <a:buChar char="►"/>
              <a:defRPr/>
            </a:lvl2pPr>
            <a:lvl3pPr indent="-320039" lvl="2" marL="1371600" algn="l">
              <a:spcBef>
                <a:spcPts val="1200"/>
              </a:spcBef>
              <a:spcAft>
                <a:spcPts val="0"/>
              </a:spcAft>
              <a:buSzPts val="1440"/>
              <a:buChar char="►"/>
              <a:defRPr/>
            </a:lvl3pPr>
            <a:lvl4pPr indent="-320039" lvl="3" marL="1828800" algn="l">
              <a:spcBef>
                <a:spcPts val="1200"/>
              </a:spcBef>
              <a:spcAft>
                <a:spcPts val="0"/>
              </a:spcAft>
              <a:buSzPts val="1440"/>
              <a:buChar char="►"/>
              <a:defRPr/>
            </a:lvl4pPr>
            <a:lvl5pPr indent="-320039" lvl="4" marL="2286000" algn="l">
              <a:spcBef>
                <a:spcPts val="1200"/>
              </a:spcBef>
              <a:spcAft>
                <a:spcPts val="0"/>
              </a:spcAft>
              <a:buSzPts val="1440"/>
              <a:buChar char="►"/>
              <a:defRPr/>
            </a:lvl5pPr>
            <a:lvl6pPr indent="-320039" lvl="5" marL="2743200" algn="l">
              <a:spcBef>
                <a:spcPts val="1200"/>
              </a:spcBef>
              <a:spcAft>
                <a:spcPts val="0"/>
              </a:spcAft>
              <a:buSzPts val="1440"/>
              <a:buChar char="►"/>
              <a:defRPr/>
            </a:lvl6pPr>
            <a:lvl7pPr indent="-320039" lvl="6" marL="3200400" algn="l">
              <a:spcBef>
                <a:spcPts val="1200"/>
              </a:spcBef>
              <a:spcAft>
                <a:spcPts val="0"/>
              </a:spcAft>
              <a:buSzPts val="1440"/>
              <a:buChar char="►"/>
              <a:defRPr/>
            </a:lvl7pPr>
            <a:lvl8pPr indent="-320040" lvl="7" marL="3657600" algn="l">
              <a:spcBef>
                <a:spcPts val="1200"/>
              </a:spcBef>
              <a:spcAft>
                <a:spcPts val="0"/>
              </a:spcAft>
              <a:buSzPts val="1440"/>
              <a:buChar char="►"/>
              <a:defRPr/>
            </a:lvl8pPr>
            <a:lvl9pPr indent="-320040" lvl="8" marL="4114800" algn="l">
              <a:spcBef>
                <a:spcPts val="1200"/>
              </a:spcBef>
              <a:spcAft>
                <a:spcPts val="0"/>
              </a:spcAft>
              <a:buSzPts val="1440"/>
              <a:buChar char="►"/>
              <a:defRPr/>
            </a:lvl9pPr>
          </a:lstStyle>
          <a:p/>
        </p:txBody>
      </p:sp>
      <p:sp>
        <p:nvSpPr>
          <p:cNvPr id="148" name="Google Shape;148;p68"/>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68"/>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68"/>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28" name="Shape 28"/>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 name="Shape 151"/>
        <p:cNvGrpSpPr/>
        <p:nvPr/>
      </p:nvGrpSpPr>
      <p:grpSpPr>
        <a:xfrm>
          <a:off x="0" y="0"/>
          <a:ext cx="0" cy="0"/>
          <a:chOff x="0" y="0"/>
          <a:chExt cx="0" cy="0"/>
        </a:xfrm>
      </p:grpSpPr>
      <p:sp>
        <p:nvSpPr>
          <p:cNvPr id="152" name="Google Shape;152;p69"/>
          <p:cNvSpPr txBox="1"/>
          <p:nvPr>
            <p:ph type="title"/>
          </p:nvPr>
        </p:nvSpPr>
        <p:spPr>
          <a:xfrm rot="5400000">
            <a:off x="7193183" y="3099545"/>
            <a:ext cx="6301741" cy="156569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69"/>
          <p:cNvSpPr txBox="1"/>
          <p:nvPr>
            <p:ph idx="1" type="body"/>
          </p:nvPr>
        </p:nvSpPr>
        <p:spPr>
          <a:xfrm rot="5400000">
            <a:off x="1898022" y="-353700"/>
            <a:ext cx="6301740" cy="8472180"/>
          </a:xfrm>
          <a:prstGeom prst="rect">
            <a:avLst/>
          </a:prstGeom>
          <a:noFill/>
          <a:ln>
            <a:noFill/>
          </a:ln>
        </p:spPr>
        <p:txBody>
          <a:bodyPr anchorCtr="0" anchor="t" bIns="45700" lIns="91425" spcFirstLastPara="1" rIns="91425" wrap="square" tIns="45700">
            <a:normAutofit/>
          </a:bodyPr>
          <a:lstStyle>
            <a:lvl1pPr indent="-320040" lvl="0" marL="457200" algn="l">
              <a:spcBef>
                <a:spcPts val="1200"/>
              </a:spcBef>
              <a:spcAft>
                <a:spcPts val="0"/>
              </a:spcAft>
              <a:buSzPts val="1440"/>
              <a:buChar char="►"/>
              <a:defRPr/>
            </a:lvl1pPr>
            <a:lvl2pPr indent="-320040" lvl="1" marL="914400" algn="l">
              <a:spcBef>
                <a:spcPts val="1200"/>
              </a:spcBef>
              <a:spcAft>
                <a:spcPts val="0"/>
              </a:spcAft>
              <a:buSzPts val="1440"/>
              <a:buChar char="►"/>
              <a:defRPr/>
            </a:lvl2pPr>
            <a:lvl3pPr indent="-320039" lvl="2" marL="1371600" algn="l">
              <a:spcBef>
                <a:spcPts val="1200"/>
              </a:spcBef>
              <a:spcAft>
                <a:spcPts val="0"/>
              </a:spcAft>
              <a:buSzPts val="1440"/>
              <a:buChar char="►"/>
              <a:defRPr/>
            </a:lvl3pPr>
            <a:lvl4pPr indent="-320039" lvl="3" marL="1828800" algn="l">
              <a:spcBef>
                <a:spcPts val="1200"/>
              </a:spcBef>
              <a:spcAft>
                <a:spcPts val="0"/>
              </a:spcAft>
              <a:buSzPts val="1440"/>
              <a:buChar char="►"/>
              <a:defRPr/>
            </a:lvl4pPr>
            <a:lvl5pPr indent="-320039" lvl="4" marL="2286000" algn="l">
              <a:spcBef>
                <a:spcPts val="1200"/>
              </a:spcBef>
              <a:spcAft>
                <a:spcPts val="0"/>
              </a:spcAft>
              <a:buSzPts val="1440"/>
              <a:buChar char="►"/>
              <a:defRPr/>
            </a:lvl5pPr>
            <a:lvl6pPr indent="-320039" lvl="5" marL="2743200" algn="l">
              <a:spcBef>
                <a:spcPts val="1200"/>
              </a:spcBef>
              <a:spcAft>
                <a:spcPts val="0"/>
              </a:spcAft>
              <a:buSzPts val="1440"/>
              <a:buChar char="►"/>
              <a:defRPr/>
            </a:lvl6pPr>
            <a:lvl7pPr indent="-320039" lvl="6" marL="3200400" algn="l">
              <a:spcBef>
                <a:spcPts val="1200"/>
              </a:spcBef>
              <a:spcAft>
                <a:spcPts val="0"/>
              </a:spcAft>
              <a:buSzPts val="1440"/>
              <a:buChar char="►"/>
              <a:defRPr/>
            </a:lvl7pPr>
            <a:lvl8pPr indent="-320040" lvl="7" marL="3657600" algn="l">
              <a:spcBef>
                <a:spcPts val="1200"/>
              </a:spcBef>
              <a:spcAft>
                <a:spcPts val="0"/>
              </a:spcAft>
              <a:buSzPts val="1440"/>
              <a:buChar char="►"/>
              <a:defRPr/>
            </a:lvl8pPr>
            <a:lvl9pPr indent="-320040" lvl="8" marL="4114800" algn="l">
              <a:spcBef>
                <a:spcPts val="1200"/>
              </a:spcBef>
              <a:spcAft>
                <a:spcPts val="0"/>
              </a:spcAft>
              <a:buSzPts val="1440"/>
              <a:buChar char="►"/>
              <a:defRPr/>
            </a:lvl9pPr>
          </a:lstStyle>
          <a:p/>
        </p:txBody>
      </p:sp>
      <p:sp>
        <p:nvSpPr>
          <p:cNvPr id="154" name="Google Shape;154;p69"/>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69"/>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69"/>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 name="Shape 29"/>
        <p:cNvGrpSpPr/>
        <p:nvPr/>
      </p:nvGrpSpPr>
      <p:grpSpPr>
        <a:xfrm>
          <a:off x="0" y="0"/>
          <a:ext cx="0" cy="0"/>
          <a:chOff x="0" y="0"/>
          <a:chExt cx="0" cy="0"/>
        </a:xfrm>
      </p:grpSpPr>
      <p:sp>
        <p:nvSpPr>
          <p:cNvPr id="30" name="Google Shape;30;p43"/>
          <p:cNvSpPr txBox="1"/>
          <p:nvPr>
            <p:ph type="title"/>
          </p:nvPr>
        </p:nvSpPr>
        <p:spPr>
          <a:xfrm>
            <a:off x="812801" y="731520"/>
            <a:ext cx="10316002" cy="158496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432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3"/>
          <p:cNvSpPr txBox="1"/>
          <p:nvPr>
            <p:ph idx="1" type="body"/>
          </p:nvPr>
        </p:nvSpPr>
        <p:spPr>
          <a:xfrm>
            <a:off x="810894" y="2593180"/>
            <a:ext cx="5022748" cy="691514"/>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304"/>
              <a:buNone/>
              <a:defRPr b="0" sz="2880"/>
            </a:lvl1pPr>
            <a:lvl2pPr indent="-228600" lvl="1" marL="914400" algn="l">
              <a:spcBef>
                <a:spcPts val="1200"/>
              </a:spcBef>
              <a:spcAft>
                <a:spcPts val="0"/>
              </a:spcAft>
              <a:buSzPts val="1920"/>
              <a:buNone/>
              <a:defRPr b="1" sz="2400"/>
            </a:lvl2pPr>
            <a:lvl3pPr indent="-228600" lvl="2" marL="1371600" algn="l">
              <a:spcBef>
                <a:spcPts val="1200"/>
              </a:spcBef>
              <a:spcAft>
                <a:spcPts val="0"/>
              </a:spcAft>
              <a:buSzPts val="1728"/>
              <a:buNone/>
              <a:defRPr b="1" sz="2160"/>
            </a:lvl3pPr>
            <a:lvl4pPr indent="-228600" lvl="3" marL="1828800" algn="l">
              <a:spcBef>
                <a:spcPts val="1200"/>
              </a:spcBef>
              <a:spcAft>
                <a:spcPts val="0"/>
              </a:spcAft>
              <a:buSzPts val="1536"/>
              <a:buNone/>
              <a:defRPr b="1" sz="1920"/>
            </a:lvl4pPr>
            <a:lvl5pPr indent="-228600" lvl="4" marL="2286000" algn="l">
              <a:spcBef>
                <a:spcPts val="1200"/>
              </a:spcBef>
              <a:spcAft>
                <a:spcPts val="0"/>
              </a:spcAft>
              <a:buSzPts val="1536"/>
              <a:buNone/>
              <a:defRPr b="1" sz="1920"/>
            </a:lvl5pPr>
            <a:lvl6pPr indent="-228600" lvl="5" marL="2743200" algn="l">
              <a:spcBef>
                <a:spcPts val="1200"/>
              </a:spcBef>
              <a:spcAft>
                <a:spcPts val="0"/>
              </a:spcAft>
              <a:buSzPts val="1536"/>
              <a:buNone/>
              <a:defRPr b="1" sz="1920"/>
            </a:lvl6pPr>
            <a:lvl7pPr indent="-228600" lvl="6" marL="3200400" algn="l">
              <a:spcBef>
                <a:spcPts val="1200"/>
              </a:spcBef>
              <a:spcAft>
                <a:spcPts val="0"/>
              </a:spcAft>
              <a:buSzPts val="1536"/>
              <a:buNone/>
              <a:defRPr b="1" sz="1920"/>
            </a:lvl7pPr>
            <a:lvl8pPr indent="-228600" lvl="7" marL="3657600" algn="l">
              <a:spcBef>
                <a:spcPts val="1200"/>
              </a:spcBef>
              <a:spcAft>
                <a:spcPts val="0"/>
              </a:spcAft>
              <a:buSzPts val="1536"/>
              <a:buNone/>
              <a:defRPr b="1" sz="1920"/>
            </a:lvl8pPr>
            <a:lvl9pPr indent="-228600" lvl="8" marL="4114800" algn="l">
              <a:spcBef>
                <a:spcPts val="1200"/>
              </a:spcBef>
              <a:spcAft>
                <a:spcPts val="0"/>
              </a:spcAft>
              <a:buSzPts val="1536"/>
              <a:buNone/>
              <a:defRPr b="1" sz="1920"/>
            </a:lvl9pPr>
          </a:lstStyle>
          <a:p/>
        </p:txBody>
      </p:sp>
      <p:sp>
        <p:nvSpPr>
          <p:cNvPr id="32" name="Google Shape;32;p43"/>
          <p:cNvSpPr txBox="1"/>
          <p:nvPr>
            <p:ph idx="2" type="body"/>
          </p:nvPr>
        </p:nvSpPr>
        <p:spPr>
          <a:xfrm>
            <a:off x="810894" y="3284695"/>
            <a:ext cx="5022748" cy="3964940"/>
          </a:xfrm>
          <a:prstGeom prst="rect">
            <a:avLst/>
          </a:prstGeom>
          <a:noFill/>
          <a:ln>
            <a:noFill/>
          </a:ln>
        </p:spPr>
        <p:txBody>
          <a:bodyPr anchorCtr="0" anchor="t" bIns="45700" lIns="91425" spcFirstLastPara="1" rIns="91425" wrap="square" tIns="45700">
            <a:normAutofit/>
          </a:bodyPr>
          <a:lstStyle>
            <a:lvl1pPr indent="-320040" lvl="0" marL="457200" algn="l">
              <a:spcBef>
                <a:spcPts val="1200"/>
              </a:spcBef>
              <a:spcAft>
                <a:spcPts val="0"/>
              </a:spcAft>
              <a:buSzPts val="1440"/>
              <a:buChar char="►"/>
              <a:defRPr/>
            </a:lvl1pPr>
            <a:lvl2pPr indent="-320040" lvl="1" marL="914400" algn="l">
              <a:spcBef>
                <a:spcPts val="1200"/>
              </a:spcBef>
              <a:spcAft>
                <a:spcPts val="0"/>
              </a:spcAft>
              <a:buSzPts val="1440"/>
              <a:buChar char="►"/>
              <a:defRPr/>
            </a:lvl2pPr>
            <a:lvl3pPr indent="-320039" lvl="2" marL="1371600" algn="l">
              <a:spcBef>
                <a:spcPts val="1200"/>
              </a:spcBef>
              <a:spcAft>
                <a:spcPts val="0"/>
              </a:spcAft>
              <a:buSzPts val="1440"/>
              <a:buChar char="►"/>
              <a:defRPr/>
            </a:lvl3pPr>
            <a:lvl4pPr indent="-320039" lvl="3" marL="1828800" algn="l">
              <a:spcBef>
                <a:spcPts val="1200"/>
              </a:spcBef>
              <a:spcAft>
                <a:spcPts val="0"/>
              </a:spcAft>
              <a:buSzPts val="1440"/>
              <a:buChar char="►"/>
              <a:defRPr/>
            </a:lvl4pPr>
            <a:lvl5pPr indent="-320039" lvl="4" marL="2286000" algn="l">
              <a:spcBef>
                <a:spcPts val="1200"/>
              </a:spcBef>
              <a:spcAft>
                <a:spcPts val="0"/>
              </a:spcAft>
              <a:buSzPts val="1440"/>
              <a:buChar char="►"/>
              <a:defRPr/>
            </a:lvl5pPr>
            <a:lvl6pPr indent="-320039" lvl="5" marL="2743200" algn="l">
              <a:spcBef>
                <a:spcPts val="1200"/>
              </a:spcBef>
              <a:spcAft>
                <a:spcPts val="0"/>
              </a:spcAft>
              <a:buSzPts val="1440"/>
              <a:buChar char="►"/>
              <a:defRPr/>
            </a:lvl6pPr>
            <a:lvl7pPr indent="-320039" lvl="6" marL="3200400" algn="l">
              <a:spcBef>
                <a:spcPts val="1200"/>
              </a:spcBef>
              <a:spcAft>
                <a:spcPts val="0"/>
              </a:spcAft>
              <a:buSzPts val="1440"/>
              <a:buChar char="►"/>
              <a:defRPr/>
            </a:lvl7pPr>
            <a:lvl8pPr indent="-320040" lvl="7" marL="3657600" algn="l">
              <a:spcBef>
                <a:spcPts val="1200"/>
              </a:spcBef>
              <a:spcAft>
                <a:spcPts val="0"/>
              </a:spcAft>
              <a:buSzPts val="1440"/>
              <a:buChar char="►"/>
              <a:defRPr/>
            </a:lvl8pPr>
            <a:lvl9pPr indent="-320040" lvl="8" marL="4114800" algn="l">
              <a:spcBef>
                <a:spcPts val="1200"/>
              </a:spcBef>
              <a:spcAft>
                <a:spcPts val="0"/>
              </a:spcAft>
              <a:buSzPts val="1440"/>
              <a:buChar char="►"/>
              <a:defRPr/>
            </a:lvl9pPr>
          </a:lstStyle>
          <a:p/>
        </p:txBody>
      </p:sp>
      <p:sp>
        <p:nvSpPr>
          <p:cNvPr id="33" name="Google Shape;33;p43"/>
          <p:cNvSpPr txBox="1"/>
          <p:nvPr>
            <p:ph idx="3" type="body"/>
          </p:nvPr>
        </p:nvSpPr>
        <p:spPr>
          <a:xfrm>
            <a:off x="6106059" y="2593180"/>
            <a:ext cx="5022742" cy="691514"/>
          </a:xfrm>
          <a:prstGeom prst="rect">
            <a:avLst/>
          </a:prstGeom>
          <a:noFill/>
          <a:ln>
            <a:noFill/>
          </a:ln>
        </p:spPr>
        <p:txBody>
          <a:bodyPr anchorCtr="0" anchor="b" bIns="45700" lIns="91425" spcFirstLastPara="1" rIns="91425" wrap="square" tIns="45700">
            <a:noAutofit/>
          </a:bodyPr>
          <a:lstStyle>
            <a:lvl1pPr indent="-228600" lvl="0" marL="457200" algn="l">
              <a:spcBef>
                <a:spcPts val="1200"/>
              </a:spcBef>
              <a:spcAft>
                <a:spcPts val="0"/>
              </a:spcAft>
              <a:buSzPts val="2304"/>
              <a:buNone/>
              <a:defRPr b="0" sz="2880"/>
            </a:lvl1pPr>
            <a:lvl2pPr indent="-228600" lvl="1" marL="914400" algn="l">
              <a:spcBef>
                <a:spcPts val="1200"/>
              </a:spcBef>
              <a:spcAft>
                <a:spcPts val="0"/>
              </a:spcAft>
              <a:buSzPts val="1920"/>
              <a:buNone/>
              <a:defRPr b="1" sz="2400"/>
            </a:lvl2pPr>
            <a:lvl3pPr indent="-228600" lvl="2" marL="1371600" algn="l">
              <a:spcBef>
                <a:spcPts val="1200"/>
              </a:spcBef>
              <a:spcAft>
                <a:spcPts val="0"/>
              </a:spcAft>
              <a:buSzPts val="1728"/>
              <a:buNone/>
              <a:defRPr b="1" sz="2160"/>
            </a:lvl3pPr>
            <a:lvl4pPr indent="-228600" lvl="3" marL="1828800" algn="l">
              <a:spcBef>
                <a:spcPts val="1200"/>
              </a:spcBef>
              <a:spcAft>
                <a:spcPts val="0"/>
              </a:spcAft>
              <a:buSzPts val="1536"/>
              <a:buNone/>
              <a:defRPr b="1" sz="1920"/>
            </a:lvl4pPr>
            <a:lvl5pPr indent="-228600" lvl="4" marL="2286000" algn="l">
              <a:spcBef>
                <a:spcPts val="1200"/>
              </a:spcBef>
              <a:spcAft>
                <a:spcPts val="0"/>
              </a:spcAft>
              <a:buSzPts val="1536"/>
              <a:buNone/>
              <a:defRPr b="1" sz="1920"/>
            </a:lvl5pPr>
            <a:lvl6pPr indent="-228600" lvl="5" marL="2743200" algn="l">
              <a:spcBef>
                <a:spcPts val="1200"/>
              </a:spcBef>
              <a:spcAft>
                <a:spcPts val="0"/>
              </a:spcAft>
              <a:buSzPts val="1536"/>
              <a:buNone/>
              <a:defRPr b="1" sz="1920"/>
            </a:lvl6pPr>
            <a:lvl7pPr indent="-228600" lvl="6" marL="3200400" algn="l">
              <a:spcBef>
                <a:spcPts val="1200"/>
              </a:spcBef>
              <a:spcAft>
                <a:spcPts val="0"/>
              </a:spcAft>
              <a:buSzPts val="1536"/>
              <a:buNone/>
              <a:defRPr b="1" sz="1920"/>
            </a:lvl7pPr>
            <a:lvl8pPr indent="-228600" lvl="7" marL="3657600" algn="l">
              <a:spcBef>
                <a:spcPts val="1200"/>
              </a:spcBef>
              <a:spcAft>
                <a:spcPts val="0"/>
              </a:spcAft>
              <a:buSzPts val="1536"/>
              <a:buNone/>
              <a:defRPr b="1" sz="1920"/>
            </a:lvl8pPr>
            <a:lvl9pPr indent="-228600" lvl="8" marL="4114800" algn="l">
              <a:spcBef>
                <a:spcPts val="1200"/>
              </a:spcBef>
              <a:spcAft>
                <a:spcPts val="0"/>
              </a:spcAft>
              <a:buSzPts val="1536"/>
              <a:buNone/>
              <a:defRPr b="1" sz="1920"/>
            </a:lvl9pPr>
          </a:lstStyle>
          <a:p/>
        </p:txBody>
      </p:sp>
      <p:sp>
        <p:nvSpPr>
          <p:cNvPr id="34" name="Google Shape;34;p43"/>
          <p:cNvSpPr txBox="1"/>
          <p:nvPr>
            <p:ph idx="4" type="body"/>
          </p:nvPr>
        </p:nvSpPr>
        <p:spPr>
          <a:xfrm>
            <a:off x="6106062" y="3284695"/>
            <a:ext cx="5022740" cy="3964940"/>
          </a:xfrm>
          <a:prstGeom prst="rect">
            <a:avLst/>
          </a:prstGeom>
          <a:noFill/>
          <a:ln>
            <a:noFill/>
          </a:ln>
        </p:spPr>
        <p:txBody>
          <a:bodyPr anchorCtr="0" anchor="t" bIns="45700" lIns="91425" spcFirstLastPara="1" rIns="91425" wrap="square" tIns="45700">
            <a:normAutofit/>
          </a:bodyPr>
          <a:lstStyle>
            <a:lvl1pPr indent="-320040" lvl="0" marL="457200" algn="l">
              <a:spcBef>
                <a:spcPts val="1200"/>
              </a:spcBef>
              <a:spcAft>
                <a:spcPts val="0"/>
              </a:spcAft>
              <a:buSzPts val="1440"/>
              <a:buChar char="►"/>
              <a:defRPr/>
            </a:lvl1pPr>
            <a:lvl2pPr indent="-320040" lvl="1" marL="914400" algn="l">
              <a:spcBef>
                <a:spcPts val="1200"/>
              </a:spcBef>
              <a:spcAft>
                <a:spcPts val="0"/>
              </a:spcAft>
              <a:buSzPts val="1440"/>
              <a:buChar char="►"/>
              <a:defRPr/>
            </a:lvl2pPr>
            <a:lvl3pPr indent="-320039" lvl="2" marL="1371600" algn="l">
              <a:spcBef>
                <a:spcPts val="1200"/>
              </a:spcBef>
              <a:spcAft>
                <a:spcPts val="0"/>
              </a:spcAft>
              <a:buSzPts val="1440"/>
              <a:buChar char="►"/>
              <a:defRPr/>
            </a:lvl3pPr>
            <a:lvl4pPr indent="-320039" lvl="3" marL="1828800" algn="l">
              <a:spcBef>
                <a:spcPts val="1200"/>
              </a:spcBef>
              <a:spcAft>
                <a:spcPts val="0"/>
              </a:spcAft>
              <a:buSzPts val="1440"/>
              <a:buChar char="►"/>
              <a:defRPr/>
            </a:lvl4pPr>
            <a:lvl5pPr indent="-320039" lvl="4" marL="2286000" algn="l">
              <a:spcBef>
                <a:spcPts val="1200"/>
              </a:spcBef>
              <a:spcAft>
                <a:spcPts val="0"/>
              </a:spcAft>
              <a:buSzPts val="1440"/>
              <a:buChar char="►"/>
              <a:defRPr/>
            </a:lvl5pPr>
            <a:lvl6pPr indent="-320039" lvl="5" marL="2743200" algn="l">
              <a:spcBef>
                <a:spcPts val="1200"/>
              </a:spcBef>
              <a:spcAft>
                <a:spcPts val="0"/>
              </a:spcAft>
              <a:buSzPts val="1440"/>
              <a:buChar char="►"/>
              <a:defRPr/>
            </a:lvl6pPr>
            <a:lvl7pPr indent="-320039" lvl="6" marL="3200400" algn="l">
              <a:spcBef>
                <a:spcPts val="1200"/>
              </a:spcBef>
              <a:spcAft>
                <a:spcPts val="0"/>
              </a:spcAft>
              <a:buSzPts val="1440"/>
              <a:buChar char="►"/>
              <a:defRPr/>
            </a:lvl7pPr>
            <a:lvl8pPr indent="-320040" lvl="7" marL="3657600" algn="l">
              <a:spcBef>
                <a:spcPts val="1200"/>
              </a:spcBef>
              <a:spcAft>
                <a:spcPts val="0"/>
              </a:spcAft>
              <a:buSzPts val="1440"/>
              <a:buChar char="►"/>
              <a:defRPr/>
            </a:lvl8pPr>
            <a:lvl9pPr indent="-320040" lvl="8" marL="4114800" algn="l">
              <a:spcBef>
                <a:spcPts val="1200"/>
              </a:spcBef>
              <a:spcAft>
                <a:spcPts val="0"/>
              </a:spcAft>
              <a:buSzPts val="1440"/>
              <a:buChar char="►"/>
              <a:defRPr/>
            </a:lvl9pPr>
          </a:lstStyle>
          <a:p/>
        </p:txBody>
      </p:sp>
      <p:sp>
        <p:nvSpPr>
          <p:cNvPr id="35" name="Google Shape;35;p43"/>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3"/>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3"/>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38" name="Shape 3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9" name="Shape 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40"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4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9"/>
          <p:cNvGrpSpPr/>
          <p:nvPr/>
        </p:nvGrpSpPr>
        <p:grpSpPr>
          <a:xfrm>
            <a:off x="0" y="-10160"/>
            <a:ext cx="14630400" cy="8239760"/>
            <a:chOff x="0" y="-8467"/>
            <a:chExt cx="12192000" cy="6866467"/>
          </a:xfrm>
        </p:grpSpPr>
        <p:cxnSp>
          <p:nvCxnSpPr>
            <p:cNvPr id="11" name="Google Shape;11;p39"/>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12" name="Google Shape;12;p39"/>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13" name="Google Shape;13;p39"/>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39"/>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39"/>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9"/>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514DAA">
                <a:alpha val="69803"/>
              </a:srgbClr>
            </a:solidFill>
            <a:ln>
              <a:noFill/>
            </a:ln>
          </p:spPr>
        </p:sp>
        <p:sp>
          <p:nvSpPr>
            <p:cNvPr id="17" name="Google Shape;17;p39"/>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CDB4DC">
                <a:alpha val="69803"/>
              </a:srgbClr>
            </a:solidFill>
            <a:ln>
              <a:noFill/>
            </a:ln>
          </p:spPr>
        </p:sp>
        <p:sp>
          <p:nvSpPr>
            <p:cNvPr id="18" name="Google Shape;18;p39"/>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39"/>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9"/>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9"/>
          <p:cNvSpPr txBox="1"/>
          <p:nvPr>
            <p:ph type="title"/>
          </p:nvPr>
        </p:nvSpPr>
        <p:spPr>
          <a:xfrm>
            <a:off x="812801" y="731520"/>
            <a:ext cx="10316002" cy="158496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4320"/>
              <a:buFont typeface="Trebuchet MS"/>
              <a:buNone/>
              <a:defRPr b="0" i="0" sz="432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39"/>
          <p:cNvSpPr txBox="1"/>
          <p:nvPr>
            <p:ph idx="1" type="body"/>
          </p:nvPr>
        </p:nvSpPr>
        <p:spPr>
          <a:xfrm>
            <a:off x="812801" y="2592707"/>
            <a:ext cx="10316002" cy="4656928"/>
          </a:xfrm>
          <a:prstGeom prst="rect">
            <a:avLst/>
          </a:prstGeom>
          <a:noFill/>
          <a:ln>
            <a:noFill/>
          </a:ln>
        </p:spPr>
        <p:txBody>
          <a:bodyPr anchorCtr="0" anchor="t" bIns="45700" lIns="91425" spcFirstLastPara="1" rIns="91425" wrap="square" tIns="45700">
            <a:normAutofit/>
          </a:bodyPr>
          <a:lstStyle>
            <a:lvl1pPr indent="-338328" lvl="0" marL="457200" marR="0" rtl="0" algn="l">
              <a:spcBef>
                <a:spcPts val="1200"/>
              </a:spcBef>
              <a:spcAft>
                <a:spcPts val="0"/>
              </a:spcAft>
              <a:buClr>
                <a:schemeClr val="accent1"/>
              </a:buClr>
              <a:buSzPts val="1728"/>
              <a:buFont typeface="Noto Sans Symbols"/>
              <a:buChar char="►"/>
              <a:defRPr b="0" i="0" sz="2160" u="none" cap="none" strike="noStrike">
                <a:solidFill>
                  <a:srgbClr val="3F3F3F"/>
                </a:solidFill>
                <a:latin typeface="Trebuchet MS"/>
                <a:ea typeface="Trebuchet MS"/>
                <a:cs typeface="Trebuchet MS"/>
                <a:sym typeface="Trebuchet MS"/>
              </a:defRPr>
            </a:lvl1pPr>
            <a:lvl2pPr indent="-326136" lvl="1" marL="914400" marR="0" rtl="0" algn="l">
              <a:spcBef>
                <a:spcPts val="1200"/>
              </a:spcBef>
              <a:spcAft>
                <a:spcPts val="0"/>
              </a:spcAft>
              <a:buClr>
                <a:schemeClr val="accent1"/>
              </a:buClr>
              <a:buSzPts val="1536"/>
              <a:buFont typeface="Noto Sans Symbols"/>
              <a:buChar char="►"/>
              <a:defRPr b="0" i="0" sz="1920" u="none" cap="none" strike="noStrike">
                <a:solidFill>
                  <a:srgbClr val="3F3F3F"/>
                </a:solidFill>
                <a:latin typeface="Trebuchet MS"/>
                <a:ea typeface="Trebuchet MS"/>
                <a:cs typeface="Trebuchet MS"/>
                <a:sym typeface="Trebuchet MS"/>
              </a:defRPr>
            </a:lvl2pPr>
            <a:lvl3pPr indent="-313944" lvl="2" marL="1371600" marR="0" rtl="0" algn="l">
              <a:spcBef>
                <a:spcPts val="1200"/>
              </a:spcBef>
              <a:spcAft>
                <a:spcPts val="0"/>
              </a:spcAft>
              <a:buClr>
                <a:schemeClr val="accent1"/>
              </a:buClr>
              <a:buSzPts val="1344"/>
              <a:buFont typeface="Noto Sans Symbols"/>
              <a:buChar char="►"/>
              <a:defRPr b="0" i="0" sz="1679" u="none" cap="none" strike="noStrike">
                <a:solidFill>
                  <a:srgbClr val="3F3F3F"/>
                </a:solidFill>
                <a:latin typeface="Trebuchet MS"/>
                <a:ea typeface="Trebuchet MS"/>
                <a:cs typeface="Trebuchet MS"/>
                <a:sym typeface="Trebuchet MS"/>
              </a:defRPr>
            </a:lvl3pPr>
            <a:lvl4pPr indent="-301752" lvl="3" marL="1828800" marR="0" rtl="0" algn="l">
              <a:spcBef>
                <a:spcPts val="1200"/>
              </a:spcBef>
              <a:spcAft>
                <a:spcPts val="0"/>
              </a:spcAft>
              <a:buClr>
                <a:schemeClr val="accent1"/>
              </a:buClr>
              <a:buSzPts val="1152"/>
              <a:buFont typeface="Noto Sans Symbols"/>
              <a:buChar char="►"/>
              <a:defRPr b="0" i="0" sz="1440" u="none" cap="none" strike="noStrike">
                <a:solidFill>
                  <a:srgbClr val="3F3F3F"/>
                </a:solidFill>
                <a:latin typeface="Trebuchet MS"/>
                <a:ea typeface="Trebuchet MS"/>
                <a:cs typeface="Trebuchet MS"/>
                <a:sym typeface="Trebuchet MS"/>
              </a:defRPr>
            </a:lvl4pPr>
            <a:lvl5pPr indent="-301751" lvl="4" marL="2286000" marR="0" rtl="0" algn="l">
              <a:spcBef>
                <a:spcPts val="1200"/>
              </a:spcBef>
              <a:spcAft>
                <a:spcPts val="0"/>
              </a:spcAft>
              <a:buClr>
                <a:schemeClr val="accent1"/>
              </a:buClr>
              <a:buSzPts val="1152"/>
              <a:buFont typeface="Noto Sans Symbols"/>
              <a:buChar char="►"/>
              <a:defRPr b="0" i="0" sz="1440" u="none" cap="none" strike="noStrike">
                <a:solidFill>
                  <a:srgbClr val="3F3F3F"/>
                </a:solidFill>
                <a:latin typeface="Trebuchet MS"/>
                <a:ea typeface="Trebuchet MS"/>
                <a:cs typeface="Trebuchet MS"/>
                <a:sym typeface="Trebuchet MS"/>
              </a:defRPr>
            </a:lvl5pPr>
            <a:lvl6pPr indent="-301751" lvl="5" marL="2743200" marR="0" rtl="0" algn="l">
              <a:spcBef>
                <a:spcPts val="1200"/>
              </a:spcBef>
              <a:spcAft>
                <a:spcPts val="0"/>
              </a:spcAft>
              <a:buClr>
                <a:schemeClr val="accent1"/>
              </a:buClr>
              <a:buSzPts val="1152"/>
              <a:buFont typeface="Noto Sans Symbols"/>
              <a:buChar char="►"/>
              <a:defRPr b="0" i="0" sz="1440" u="none" cap="none" strike="noStrike">
                <a:solidFill>
                  <a:srgbClr val="3F3F3F"/>
                </a:solidFill>
                <a:latin typeface="Trebuchet MS"/>
                <a:ea typeface="Trebuchet MS"/>
                <a:cs typeface="Trebuchet MS"/>
                <a:sym typeface="Trebuchet MS"/>
              </a:defRPr>
            </a:lvl6pPr>
            <a:lvl7pPr indent="-301751" lvl="6" marL="3200400" marR="0" rtl="0" algn="l">
              <a:spcBef>
                <a:spcPts val="1200"/>
              </a:spcBef>
              <a:spcAft>
                <a:spcPts val="0"/>
              </a:spcAft>
              <a:buClr>
                <a:schemeClr val="accent1"/>
              </a:buClr>
              <a:buSzPts val="1152"/>
              <a:buFont typeface="Noto Sans Symbols"/>
              <a:buChar char="►"/>
              <a:defRPr b="0" i="0" sz="1440" u="none" cap="none" strike="noStrike">
                <a:solidFill>
                  <a:srgbClr val="3F3F3F"/>
                </a:solidFill>
                <a:latin typeface="Trebuchet MS"/>
                <a:ea typeface="Trebuchet MS"/>
                <a:cs typeface="Trebuchet MS"/>
                <a:sym typeface="Trebuchet MS"/>
              </a:defRPr>
            </a:lvl7pPr>
            <a:lvl8pPr indent="-301752" lvl="7" marL="3657600" marR="0" rtl="0" algn="l">
              <a:spcBef>
                <a:spcPts val="1200"/>
              </a:spcBef>
              <a:spcAft>
                <a:spcPts val="0"/>
              </a:spcAft>
              <a:buClr>
                <a:schemeClr val="accent1"/>
              </a:buClr>
              <a:buSzPts val="1152"/>
              <a:buFont typeface="Noto Sans Symbols"/>
              <a:buChar char="►"/>
              <a:defRPr b="0" i="0" sz="1440" u="none" cap="none" strike="noStrike">
                <a:solidFill>
                  <a:srgbClr val="3F3F3F"/>
                </a:solidFill>
                <a:latin typeface="Trebuchet MS"/>
                <a:ea typeface="Trebuchet MS"/>
                <a:cs typeface="Trebuchet MS"/>
                <a:sym typeface="Trebuchet MS"/>
              </a:defRPr>
            </a:lvl8pPr>
            <a:lvl9pPr indent="-301752" lvl="8" marL="4114800" marR="0" rtl="0" algn="l">
              <a:spcBef>
                <a:spcPts val="1200"/>
              </a:spcBef>
              <a:spcAft>
                <a:spcPts val="0"/>
              </a:spcAft>
              <a:buClr>
                <a:schemeClr val="accent1"/>
              </a:buClr>
              <a:buSzPts val="1152"/>
              <a:buFont typeface="Noto Sans Symbols"/>
              <a:buChar char="►"/>
              <a:defRPr b="0" i="0" sz="1440" u="none" cap="none" strike="noStrike">
                <a:solidFill>
                  <a:srgbClr val="3F3F3F"/>
                </a:solidFill>
                <a:latin typeface="Trebuchet MS"/>
                <a:ea typeface="Trebuchet MS"/>
                <a:cs typeface="Trebuchet MS"/>
                <a:sym typeface="Trebuchet MS"/>
              </a:defRPr>
            </a:lvl9pPr>
          </a:lstStyle>
          <a:p/>
        </p:txBody>
      </p:sp>
      <p:sp>
        <p:nvSpPr>
          <p:cNvPr id="23" name="Google Shape;23;p39"/>
          <p:cNvSpPr txBox="1"/>
          <p:nvPr>
            <p:ph idx="10" type="dt"/>
          </p:nvPr>
        </p:nvSpPr>
        <p:spPr>
          <a:xfrm>
            <a:off x="8646160" y="7249635"/>
            <a:ext cx="1094327" cy="4381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8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39"/>
          <p:cNvSpPr txBox="1"/>
          <p:nvPr>
            <p:ph idx="11" type="ftr"/>
          </p:nvPr>
        </p:nvSpPr>
        <p:spPr>
          <a:xfrm>
            <a:off x="812801" y="7249635"/>
            <a:ext cx="7557134" cy="4381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8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39"/>
          <p:cNvSpPr txBox="1"/>
          <p:nvPr>
            <p:ph idx="12" type="sldNum"/>
          </p:nvPr>
        </p:nvSpPr>
        <p:spPr>
          <a:xfrm>
            <a:off x="10308796" y="7249635"/>
            <a:ext cx="820007" cy="4381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8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108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108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108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108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108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108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108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108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7.png"/><Relationship Id="rId5" Type="http://schemas.openxmlformats.org/officeDocument/2006/relationships/image" Target="../media/image8.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preencoded.png" id="162" name="Google Shape;162;p1"/>
          <p:cNvPicPr preferRelativeResize="0"/>
          <p:nvPr/>
        </p:nvPicPr>
        <p:blipFill rotWithShape="1">
          <a:blip r:embed="rId3">
            <a:alphaModFix/>
          </a:blip>
          <a:srcRect b="0" l="0" r="0" t="0"/>
          <a:stretch/>
        </p:blipFill>
        <p:spPr>
          <a:xfrm>
            <a:off x="8872175" y="0"/>
            <a:ext cx="5758225" cy="8229600"/>
          </a:xfrm>
          <a:prstGeom prst="rect">
            <a:avLst/>
          </a:prstGeom>
          <a:noFill/>
          <a:ln>
            <a:noFill/>
          </a:ln>
        </p:spPr>
      </p:pic>
      <p:sp>
        <p:nvSpPr>
          <p:cNvPr id="163" name="Google Shape;163;p1"/>
          <p:cNvSpPr/>
          <p:nvPr/>
        </p:nvSpPr>
        <p:spPr>
          <a:xfrm>
            <a:off x="699840" y="927348"/>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4450"/>
              <a:buFont typeface="Crimson Pro SemiBold"/>
              <a:buNone/>
            </a:pPr>
            <a:r>
              <a:rPr b="1" i="0" lang="en-US" sz="4450" u="none" cap="none" strike="noStrike">
                <a:solidFill>
                  <a:schemeClr val="dk1"/>
                </a:solidFill>
                <a:latin typeface="Times New Roman"/>
                <a:ea typeface="Times New Roman"/>
                <a:cs typeface="Times New Roman"/>
                <a:sym typeface="Times New Roman"/>
              </a:rPr>
              <a:t>Forecasting U.S. Energy Consumption by Source</a:t>
            </a:r>
            <a:endParaRPr b="0" i="0" sz="4450" u="none" cap="none" strike="noStrike">
              <a:solidFill>
                <a:schemeClr val="dk1"/>
              </a:solidFill>
              <a:latin typeface="Times New Roman"/>
              <a:ea typeface="Times New Roman"/>
              <a:cs typeface="Times New Roman"/>
              <a:sym typeface="Times New Roman"/>
            </a:endParaRPr>
          </a:p>
        </p:txBody>
      </p:sp>
      <p:sp>
        <p:nvSpPr>
          <p:cNvPr id="164" name="Google Shape;164;p1"/>
          <p:cNvSpPr/>
          <p:nvPr/>
        </p:nvSpPr>
        <p:spPr>
          <a:xfrm>
            <a:off x="699840" y="2910543"/>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A Time-Series Analysis for Renewable and Biomass Energy Consumption</a:t>
            </a:r>
            <a:endParaRPr b="0" i="0" sz="1800" u="none" cap="none" strike="noStrike">
              <a:solidFill>
                <a:schemeClr val="dk1"/>
              </a:solidFill>
              <a:latin typeface="Times New Roman"/>
              <a:ea typeface="Times New Roman"/>
              <a:cs typeface="Times New Roman"/>
              <a:sym typeface="Times New Roman"/>
            </a:endParaRPr>
          </a:p>
        </p:txBody>
      </p:sp>
      <p:sp>
        <p:nvSpPr>
          <p:cNvPr id="165" name="Google Shape;165;p1"/>
          <p:cNvSpPr/>
          <p:nvPr/>
        </p:nvSpPr>
        <p:spPr>
          <a:xfrm>
            <a:off x="793790" y="4449247"/>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chemeClr val="dk1"/>
              </a:buClr>
              <a:buSzPts val="1750"/>
              <a:buFont typeface="Arial"/>
              <a:buNone/>
            </a:pPr>
            <a:r>
              <a:t/>
            </a:r>
            <a:endParaRPr b="0" i="0" sz="1750" u="none" cap="none" strike="noStrike">
              <a:solidFill>
                <a:schemeClr val="dk1"/>
              </a:solidFill>
              <a:latin typeface="Times New Roman"/>
              <a:ea typeface="Times New Roman"/>
              <a:cs typeface="Times New Roman"/>
              <a:sym typeface="Times New Roman"/>
            </a:endParaRPr>
          </a:p>
        </p:txBody>
      </p:sp>
      <p:sp>
        <p:nvSpPr>
          <p:cNvPr id="166" name="Google Shape;166;p1"/>
          <p:cNvSpPr/>
          <p:nvPr/>
        </p:nvSpPr>
        <p:spPr>
          <a:xfrm>
            <a:off x="977786" y="4812150"/>
            <a:ext cx="2657511" cy="2588012"/>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4C4C4D"/>
              </a:buClr>
              <a:buSzPts val="1750"/>
              <a:buFont typeface="Heebo"/>
              <a:buNone/>
            </a:pPr>
            <a:r>
              <a:rPr b="1" i="0" lang="en-US" sz="2000" u="none" cap="none" strike="noStrike">
                <a:solidFill>
                  <a:schemeClr val="dk1"/>
                </a:solidFill>
                <a:latin typeface="Times New Roman"/>
                <a:ea typeface="Times New Roman"/>
                <a:cs typeface="Times New Roman"/>
                <a:sym typeface="Times New Roman"/>
              </a:rPr>
              <a:t>Group 4</a:t>
            </a:r>
            <a:endParaRPr/>
          </a:p>
          <a:p>
            <a:pPr indent="0" lvl="0" marL="0" marR="0" rtl="0" algn="l">
              <a:lnSpc>
                <a:spcPct val="150000"/>
              </a:lnSpc>
              <a:spcBef>
                <a:spcPts val="0"/>
              </a:spcBef>
              <a:spcAft>
                <a:spcPts val="0"/>
              </a:spcAft>
              <a:buClr>
                <a:srgbClr val="4C4C4D"/>
              </a:buClr>
              <a:buSzPts val="1750"/>
              <a:buFont typeface="Heebo"/>
              <a:buNone/>
            </a:pPr>
            <a:r>
              <a:rPr b="0" i="0" lang="en-US" sz="2000" u="none" cap="none" strike="noStrike">
                <a:solidFill>
                  <a:schemeClr val="dk1"/>
                </a:solidFill>
                <a:latin typeface="Times New Roman"/>
                <a:ea typeface="Times New Roman"/>
                <a:cs typeface="Times New Roman"/>
                <a:sym typeface="Times New Roman"/>
              </a:rPr>
              <a:t>Akanksha Rambhad</a:t>
            </a:r>
            <a:endParaRPr/>
          </a:p>
          <a:p>
            <a:pPr indent="0" lvl="0" marL="0" marR="0" rtl="0" algn="l">
              <a:lnSpc>
                <a:spcPct val="150000"/>
              </a:lnSpc>
              <a:spcBef>
                <a:spcPts val="0"/>
              </a:spcBef>
              <a:spcAft>
                <a:spcPts val="0"/>
              </a:spcAft>
              <a:buClr>
                <a:srgbClr val="4C4C4D"/>
              </a:buClr>
              <a:buSzPts val="1750"/>
              <a:buFont typeface="Heebo"/>
              <a:buNone/>
            </a:pPr>
            <a:r>
              <a:rPr b="0" i="0" lang="en-US" sz="2000" u="none" cap="none" strike="noStrike">
                <a:solidFill>
                  <a:schemeClr val="dk1"/>
                </a:solidFill>
                <a:latin typeface="Times New Roman"/>
                <a:ea typeface="Times New Roman"/>
                <a:cs typeface="Times New Roman"/>
                <a:sym typeface="Times New Roman"/>
              </a:rPr>
              <a:t>Subaranjana Giridharan </a:t>
            </a:r>
            <a:endParaRPr/>
          </a:p>
          <a:p>
            <a:pPr indent="0" lvl="0" marL="0" marR="0" rtl="0" algn="l">
              <a:lnSpc>
                <a:spcPct val="150000"/>
              </a:lnSpc>
              <a:spcBef>
                <a:spcPts val="0"/>
              </a:spcBef>
              <a:spcAft>
                <a:spcPts val="0"/>
              </a:spcAft>
              <a:buClr>
                <a:srgbClr val="4C4C4D"/>
              </a:buClr>
              <a:buSzPts val="1750"/>
              <a:buFont typeface="Heebo"/>
              <a:buNone/>
            </a:pPr>
            <a:r>
              <a:rPr b="0" i="0" lang="en-US" sz="2000" u="none" cap="none" strike="noStrike">
                <a:solidFill>
                  <a:schemeClr val="dk1"/>
                </a:solidFill>
                <a:latin typeface="Times New Roman"/>
                <a:ea typeface="Times New Roman"/>
                <a:cs typeface="Times New Roman"/>
                <a:sym typeface="Times New Roman"/>
              </a:rPr>
              <a:t>Suneri Airkar</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4C4C4D"/>
              </a:buClr>
              <a:buSzPts val="1750"/>
              <a:buFont typeface="Heebo"/>
              <a:buNone/>
            </a:pPr>
            <a:r>
              <a:rPr b="0" i="0" lang="en-US" sz="2000" u="none" cap="none" strike="noStrike">
                <a:solidFill>
                  <a:schemeClr val="dk1"/>
                </a:solidFill>
                <a:latin typeface="Times New Roman"/>
                <a:ea typeface="Times New Roman"/>
                <a:cs typeface="Times New Roman"/>
                <a:sym typeface="Times New Roman"/>
              </a:rPr>
              <a:t>Vyshali Poola</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graphicFrame>
        <p:nvGraphicFramePr>
          <p:cNvPr id="362" name="Google Shape;362;g3ac859504fb_0_15"/>
          <p:cNvGraphicFramePr/>
          <p:nvPr/>
        </p:nvGraphicFramePr>
        <p:xfrm>
          <a:off x="539075" y="1146400"/>
          <a:ext cx="3000000" cy="3000000"/>
        </p:xfrm>
        <a:graphic>
          <a:graphicData uri="http://schemas.openxmlformats.org/drawingml/2006/table">
            <a:tbl>
              <a:tblPr>
                <a:noFill/>
                <a:tableStyleId>{32A79D28-BDF6-4D06-9CE9-B466507D12AE}</a:tableStyleId>
              </a:tblPr>
              <a:tblGrid>
                <a:gridCol w="3181350"/>
                <a:gridCol w="3181350"/>
                <a:gridCol w="3181350"/>
                <a:gridCol w="3181350"/>
              </a:tblGrid>
              <a:tr h="2490775">
                <a:tc>
                  <a:txBody>
                    <a:bodyPr/>
                    <a:lstStyle/>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txBody>
                  <a:tcPr marT="91425" marB="91425" marR="91425" marL="91425"/>
                </a:tc>
                <a:tc>
                  <a:txBody>
                    <a:bodyPr/>
                    <a:lstStyle/>
                    <a:p>
                      <a:pPr indent="0" lvl="0" marL="0" marR="0" rtl="0" algn="l">
                        <a:spcBef>
                          <a:spcPts val="0"/>
                        </a:spcBef>
                        <a:spcAft>
                          <a:spcPts val="0"/>
                        </a:spcAft>
                        <a:buClr>
                          <a:schemeClr val="dk1"/>
                        </a:buClr>
                        <a:buSzPts val="2160"/>
                        <a:buFont typeface="Trebuchet MS"/>
                        <a:buNone/>
                      </a:pPr>
                      <a:r>
                        <a:t/>
                      </a:r>
                      <a:endParaRPr sz="2160" u="none" cap="none" strike="noStrike"/>
                    </a:p>
                  </a:txBody>
                  <a:tcPr marT="91425" marB="91425" marR="91425" marL="91425"/>
                </a:tc>
                <a:tc>
                  <a:txBody>
                    <a:bodyPr/>
                    <a:lstStyle/>
                    <a:p>
                      <a:pPr indent="0" lvl="0" marL="0" marR="0" rtl="0" algn="l">
                        <a:spcBef>
                          <a:spcPts val="0"/>
                        </a:spcBef>
                        <a:spcAft>
                          <a:spcPts val="0"/>
                        </a:spcAft>
                        <a:buClr>
                          <a:schemeClr val="dk1"/>
                        </a:buClr>
                        <a:buSzPts val="2160"/>
                        <a:buFont typeface="Trebuchet MS"/>
                        <a:buNone/>
                      </a:pPr>
                      <a:r>
                        <a:t/>
                      </a:r>
                      <a:endParaRPr sz="2160" u="none" cap="none" strike="noStrike"/>
                    </a:p>
                  </a:txBody>
                  <a:tcPr marT="91425" marB="91425" marR="91425" marL="91425"/>
                </a:tc>
                <a:tc>
                  <a:txBody>
                    <a:bodyPr/>
                    <a:lstStyle/>
                    <a:p>
                      <a:pPr indent="0" lvl="0" marL="0" marR="0" rtl="0" algn="l">
                        <a:spcBef>
                          <a:spcPts val="0"/>
                        </a:spcBef>
                        <a:spcAft>
                          <a:spcPts val="0"/>
                        </a:spcAft>
                        <a:buClr>
                          <a:schemeClr val="dk1"/>
                        </a:buClr>
                        <a:buSzPts val="2160"/>
                        <a:buFont typeface="Trebuchet MS"/>
                        <a:buNone/>
                      </a:pPr>
                      <a:r>
                        <a:t/>
                      </a:r>
                      <a:endParaRPr sz="2160" u="none" cap="none" strike="noStrike"/>
                    </a:p>
                  </a:txBody>
                  <a:tcPr marT="91425" marB="91425" marR="91425" marL="91425"/>
                </a:tc>
              </a:tr>
            </a:tbl>
          </a:graphicData>
        </a:graphic>
      </p:graphicFrame>
      <p:pic>
        <p:nvPicPr>
          <p:cNvPr id="363" name="Google Shape;363;g3ac859504fb_0_15"/>
          <p:cNvPicPr preferRelativeResize="0"/>
          <p:nvPr/>
        </p:nvPicPr>
        <p:blipFill rotWithShape="1">
          <a:blip r:embed="rId3">
            <a:alphaModFix/>
          </a:blip>
          <a:srcRect b="0" l="0" r="0" t="0"/>
          <a:stretch/>
        </p:blipFill>
        <p:spPr>
          <a:xfrm>
            <a:off x="10296150" y="1536850"/>
            <a:ext cx="2502500" cy="1441225"/>
          </a:xfrm>
          <a:prstGeom prst="rect">
            <a:avLst/>
          </a:prstGeom>
          <a:noFill/>
          <a:ln>
            <a:noFill/>
          </a:ln>
        </p:spPr>
      </p:pic>
      <p:pic>
        <p:nvPicPr>
          <p:cNvPr id="364" name="Google Shape;364;g3ac859504fb_0_15"/>
          <p:cNvPicPr preferRelativeResize="0"/>
          <p:nvPr/>
        </p:nvPicPr>
        <p:blipFill rotWithShape="1">
          <a:blip r:embed="rId4">
            <a:alphaModFix/>
          </a:blip>
          <a:srcRect b="0" l="0" r="0" t="0"/>
          <a:stretch/>
        </p:blipFill>
        <p:spPr>
          <a:xfrm>
            <a:off x="1047700" y="1286050"/>
            <a:ext cx="2250175" cy="2186350"/>
          </a:xfrm>
          <a:prstGeom prst="rect">
            <a:avLst/>
          </a:prstGeom>
          <a:noFill/>
          <a:ln>
            <a:noFill/>
          </a:ln>
        </p:spPr>
      </p:pic>
      <p:pic>
        <p:nvPicPr>
          <p:cNvPr id="365" name="Google Shape;365;g3ac859504fb_0_15"/>
          <p:cNvPicPr preferRelativeResize="0"/>
          <p:nvPr/>
        </p:nvPicPr>
        <p:blipFill rotWithShape="1">
          <a:blip r:embed="rId5">
            <a:alphaModFix/>
          </a:blip>
          <a:srcRect b="0" l="0" r="0" t="0"/>
          <a:stretch/>
        </p:blipFill>
        <p:spPr>
          <a:xfrm>
            <a:off x="4091575" y="1370450"/>
            <a:ext cx="2158476" cy="2101950"/>
          </a:xfrm>
          <a:prstGeom prst="rect">
            <a:avLst/>
          </a:prstGeom>
          <a:noFill/>
          <a:ln>
            <a:noFill/>
          </a:ln>
        </p:spPr>
      </p:pic>
      <p:pic>
        <p:nvPicPr>
          <p:cNvPr id="366" name="Google Shape;366;g3ac859504fb_0_15"/>
          <p:cNvPicPr preferRelativeResize="0"/>
          <p:nvPr/>
        </p:nvPicPr>
        <p:blipFill rotWithShape="1">
          <a:blip r:embed="rId6">
            <a:alphaModFix/>
          </a:blip>
          <a:srcRect b="0" l="0" r="0" t="0"/>
          <a:stretch/>
        </p:blipFill>
        <p:spPr>
          <a:xfrm>
            <a:off x="7128924" y="1365375"/>
            <a:ext cx="2250175" cy="2192225"/>
          </a:xfrm>
          <a:prstGeom prst="rect">
            <a:avLst/>
          </a:prstGeom>
          <a:noFill/>
          <a:ln>
            <a:noFill/>
          </a:ln>
        </p:spPr>
      </p:pic>
      <p:sp>
        <p:nvSpPr>
          <p:cNvPr id="367" name="Google Shape;367;g3ac859504fb_0_15"/>
          <p:cNvSpPr/>
          <p:nvPr/>
        </p:nvSpPr>
        <p:spPr>
          <a:xfrm>
            <a:off x="952500" y="437500"/>
            <a:ext cx="62601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4450"/>
              <a:buFont typeface="Crimson Pro SemiBold"/>
              <a:buNone/>
            </a:pPr>
            <a:r>
              <a:rPr b="1" lang="en-US" sz="3350">
                <a:solidFill>
                  <a:srgbClr val="152D47"/>
                </a:solidFill>
                <a:latin typeface="Times New Roman"/>
                <a:ea typeface="Times New Roman"/>
                <a:cs typeface="Times New Roman"/>
                <a:sym typeface="Times New Roman"/>
              </a:rPr>
              <a:t>Model </a:t>
            </a:r>
            <a:r>
              <a:rPr b="1" i="0" lang="en-US" sz="3350" u="none" cap="none" strike="noStrike">
                <a:solidFill>
                  <a:srgbClr val="152D47"/>
                </a:solidFill>
                <a:latin typeface="Times New Roman"/>
                <a:ea typeface="Times New Roman"/>
                <a:cs typeface="Times New Roman"/>
                <a:sym typeface="Times New Roman"/>
              </a:rPr>
              <a:t>Assumptions</a:t>
            </a:r>
            <a:endParaRPr b="0" i="0" sz="3350" u="none" cap="none" strike="noStrike">
              <a:solidFill>
                <a:schemeClr val="dk1"/>
              </a:solidFill>
              <a:latin typeface="Times New Roman"/>
              <a:ea typeface="Times New Roman"/>
              <a:cs typeface="Times New Roman"/>
              <a:sym typeface="Times New Roman"/>
            </a:endParaRPr>
          </a:p>
        </p:txBody>
      </p:sp>
      <p:sp>
        <p:nvSpPr>
          <p:cNvPr id="368" name="Google Shape;368;g3ac859504fb_0_15"/>
          <p:cNvSpPr txBox="1"/>
          <p:nvPr/>
        </p:nvSpPr>
        <p:spPr>
          <a:xfrm>
            <a:off x="1047700" y="4258400"/>
            <a:ext cx="10824000" cy="351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US" sz="1800">
                <a:solidFill>
                  <a:schemeClr val="dk1"/>
                </a:solidFill>
                <a:latin typeface="Times New Roman"/>
                <a:ea typeface="Times New Roman"/>
                <a:cs typeface="Times New Roman"/>
                <a:sym typeface="Times New Roman"/>
              </a:rPr>
              <a:t>Assumption:</a:t>
            </a:r>
            <a:endParaRPr b="1"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Q-Q plot follows the straight line and histogram is roughly bell-shaped, so normality is satisfied.</a:t>
            </a:r>
            <a:endParaRPr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The residuals do not show an even spread and displays a noticeable pattern, indicating that the constant variance assumption is not satisfied.</a:t>
            </a:r>
            <a:endParaRPr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Pr &lt; DW p-value &lt; 0.05, indicating positive autocorrelation and therefore the errors are not independent.</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800">
              <a:solidFill>
                <a:srgbClr val="3F3F3F"/>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preencoded.png" id="374" name="Google Shape;374;p11"/>
          <p:cNvPicPr preferRelativeResize="0"/>
          <p:nvPr/>
        </p:nvPicPr>
        <p:blipFill rotWithShape="1">
          <a:blip r:embed="rId3">
            <a:alphaModFix amt="0"/>
          </a:blip>
          <a:srcRect b="0" l="0" r="0" t="0"/>
          <a:stretch/>
        </p:blipFill>
        <p:spPr>
          <a:xfrm>
            <a:off x="0" y="-169791"/>
            <a:ext cx="14630397" cy="8238572"/>
          </a:xfrm>
          <a:prstGeom prst="rect">
            <a:avLst/>
          </a:prstGeom>
          <a:noFill/>
          <a:ln>
            <a:noFill/>
          </a:ln>
        </p:spPr>
      </p:pic>
      <p:sp>
        <p:nvSpPr>
          <p:cNvPr id="375" name="Google Shape;375;p11"/>
          <p:cNvSpPr/>
          <p:nvPr/>
        </p:nvSpPr>
        <p:spPr>
          <a:xfrm>
            <a:off x="625416" y="491375"/>
            <a:ext cx="8617500" cy="446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800"/>
              <a:buFont typeface="Crimson Pro SemiBold"/>
              <a:buNone/>
            </a:pPr>
            <a:r>
              <a:rPr b="1" i="0" lang="en-US" sz="3350" u="none" cap="none" strike="noStrike">
                <a:solidFill>
                  <a:schemeClr val="dk1"/>
                </a:solidFill>
                <a:latin typeface="Times New Roman"/>
                <a:ea typeface="Times New Roman"/>
                <a:cs typeface="Times New Roman"/>
                <a:sym typeface="Times New Roman"/>
              </a:rPr>
              <a:t>Multiple &amp; Non Linear Regression </a:t>
            </a:r>
            <a:endParaRPr b="0" i="0" sz="3350" u="none" cap="none" strike="noStrike">
              <a:solidFill>
                <a:schemeClr val="dk1"/>
              </a:solidFill>
              <a:latin typeface="Times New Roman"/>
              <a:ea typeface="Times New Roman"/>
              <a:cs typeface="Times New Roman"/>
              <a:sym typeface="Times New Roman"/>
            </a:endParaRPr>
          </a:p>
        </p:txBody>
      </p:sp>
      <p:sp>
        <p:nvSpPr>
          <p:cNvPr id="376" name="Google Shape;376;p11"/>
          <p:cNvSpPr/>
          <p:nvPr/>
        </p:nvSpPr>
        <p:spPr>
          <a:xfrm>
            <a:off x="625435" y="1206103"/>
            <a:ext cx="13379529" cy="228719"/>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D"/>
              </a:buClr>
              <a:buSzPts val="1100"/>
              <a:buFont typeface="Heebo"/>
              <a:buNone/>
            </a:pPr>
            <a:r>
              <a:rPr b="0" i="0" lang="en-US" sz="1800" u="none" cap="none" strike="noStrike">
                <a:solidFill>
                  <a:schemeClr val="dk1"/>
                </a:solidFill>
                <a:latin typeface="Times New Roman"/>
                <a:ea typeface="Times New Roman"/>
                <a:cs typeface="Times New Roman"/>
                <a:sym typeface="Times New Roman"/>
              </a:rPr>
              <a:t>Variable: </a:t>
            </a:r>
            <a:r>
              <a:rPr b="1" i="0" lang="en-US" sz="1800" u="none" cap="none" strike="noStrike">
                <a:solidFill>
                  <a:schemeClr val="dk1"/>
                </a:solidFill>
                <a:latin typeface="Times New Roman"/>
                <a:ea typeface="Times New Roman"/>
                <a:cs typeface="Times New Roman"/>
                <a:sym typeface="Times New Roman"/>
              </a:rPr>
              <a:t>biomass_energy_consumption</a:t>
            </a:r>
            <a:endParaRPr b="0" i="0" sz="1800" u="none" cap="none" strike="noStrike">
              <a:solidFill>
                <a:schemeClr val="dk1"/>
              </a:solidFill>
              <a:latin typeface="Times New Roman"/>
              <a:ea typeface="Times New Roman"/>
              <a:cs typeface="Times New Roman"/>
              <a:sym typeface="Times New Roman"/>
            </a:endParaRPr>
          </a:p>
        </p:txBody>
      </p:sp>
      <p:sp>
        <p:nvSpPr>
          <p:cNvPr id="377" name="Google Shape;377;p11"/>
          <p:cNvSpPr/>
          <p:nvPr/>
        </p:nvSpPr>
        <p:spPr>
          <a:xfrm>
            <a:off x="1985883" y="1738566"/>
            <a:ext cx="2233613" cy="279202"/>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152D47"/>
              </a:buClr>
              <a:buSzPts val="1750"/>
              <a:buFont typeface="Crimson Pro SemiBold"/>
              <a:buNone/>
            </a:pPr>
            <a:r>
              <a:rPr b="1" i="0" lang="en-US" sz="1800" u="none" cap="none" strike="noStrike">
                <a:solidFill>
                  <a:schemeClr val="dk1"/>
                </a:solidFill>
                <a:latin typeface="Times New Roman"/>
                <a:ea typeface="Times New Roman"/>
                <a:cs typeface="Times New Roman"/>
                <a:sym typeface="Times New Roman"/>
              </a:rPr>
              <a:t>Multiple Regression</a:t>
            </a:r>
            <a:endParaRPr b="0" i="0" sz="1800" u="none" cap="none" strike="noStrike">
              <a:solidFill>
                <a:schemeClr val="dk1"/>
              </a:solidFill>
              <a:latin typeface="Times New Roman"/>
              <a:ea typeface="Times New Roman"/>
              <a:cs typeface="Times New Roman"/>
              <a:sym typeface="Times New Roman"/>
            </a:endParaRPr>
          </a:p>
        </p:txBody>
      </p:sp>
      <p:pic>
        <p:nvPicPr>
          <p:cNvPr descr="preencoded.png" id="378" name="Google Shape;378;p11"/>
          <p:cNvPicPr preferRelativeResize="0"/>
          <p:nvPr/>
        </p:nvPicPr>
        <p:blipFill rotWithShape="1">
          <a:blip r:embed="rId4">
            <a:alphaModFix/>
          </a:blip>
          <a:srcRect b="0" l="0" r="0" t="0"/>
          <a:stretch/>
        </p:blipFill>
        <p:spPr>
          <a:xfrm>
            <a:off x="1844375" y="2253190"/>
            <a:ext cx="3089791" cy="4170998"/>
          </a:xfrm>
          <a:prstGeom prst="rect">
            <a:avLst/>
          </a:prstGeom>
          <a:noFill/>
          <a:ln>
            <a:noFill/>
          </a:ln>
        </p:spPr>
      </p:pic>
      <p:sp>
        <p:nvSpPr>
          <p:cNvPr id="379" name="Google Shape;379;p11"/>
          <p:cNvSpPr/>
          <p:nvPr/>
        </p:nvSpPr>
        <p:spPr>
          <a:xfrm>
            <a:off x="625416" y="6566059"/>
            <a:ext cx="6471761" cy="91487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Equation of the fit line : </a:t>
            </a:r>
            <a:endParaRPr/>
          </a:p>
          <a:p>
            <a:pPr indent="0" lvl="0" marL="0" marR="0" rtl="0" algn="l">
              <a:lnSpc>
                <a:spcPct val="163636"/>
              </a:lnSpc>
              <a:spcBef>
                <a:spcPts val="0"/>
              </a:spcBef>
              <a:spcAft>
                <a:spcPts val="0"/>
              </a:spcAft>
              <a:buNone/>
            </a:pPr>
            <a:r>
              <a:rPr b="0" i="0" lang="en-US" sz="1400" u="none" cap="none" strike="noStrike">
                <a:solidFill>
                  <a:schemeClr val="dk1"/>
                </a:solidFill>
                <a:latin typeface="Trebuchet MS"/>
                <a:ea typeface="Trebuchet MS"/>
                <a:cs typeface="Trebuchet MS"/>
                <a:sym typeface="Trebuchet MS"/>
              </a:rPr>
              <a:t>𝑦̂</a:t>
            </a:r>
            <a:r>
              <a:rPr b="1" i="0" lang="en-US" sz="1400" u="none" cap="none" strike="noStrike">
                <a:solidFill>
                  <a:schemeClr val="dk1"/>
                </a:solidFill>
                <a:latin typeface="Trebuchet MS"/>
                <a:ea typeface="Trebuchet MS"/>
                <a:cs typeface="Trebuchet MS"/>
                <a:sym typeface="Trebuchet MS"/>
              </a:rPr>
              <a:t> = </a:t>
            </a:r>
            <a:r>
              <a:rPr b="0" i="0" lang="en-US" sz="1400" u="none" cap="none" strike="noStrike">
                <a:solidFill>
                  <a:schemeClr val="dk1"/>
                </a:solidFill>
                <a:latin typeface="Times New Roman"/>
                <a:ea typeface="Times New Roman"/>
                <a:cs typeface="Times New Roman"/>
                <a:sym typeface="Times New Roman"/>
              </a:rPr>
              <a:t>212.51120 + 0.68574(t) - 31.87850(m2) - 7.10194(m3) - 19.87382(m4) - 7.93784(m5) - 14.47304(m6) + 5.00861(m7) + 5.66379(m8) - 12.81513(m9) + 3.55962(m10) - 4.70580(m11) + 5.20117(m12)</a:t>
            </a:r>
            <a:endParaRPr b="0" i="0" sz="1400" u="none" cap="none" strike="noStrike">
              <a:solidFill>
                <a:schemeClr val="dk1"/>
              </a:solidFill>
              <a:latin typeface="Times New Roman"/>
              <a:ea typeface="Times New Roman"/>
              <a:cs typeface="Times New Roman"/>
              <a:sym typeface="Times New Roman"/>
            </a:endParaRPr>
          </a:p>
        </p:txBody>
      </p:sp>
      <p:sp>
        <p:nvSpPr>
          <p:cNvPr id="380" name="Google Shape;380;p11"/>
          <p:cNvSpPr/>
          <p:nvPr/>
        </p:nvSpPr>
        <p:spPr>
          <a:xfrm>
            <a:off x="8175477" y="1702850"/>
            <a:ext cx="4469040" cy="332307"/>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152D47"/>
              </a:buClr>
              <a:buSzPts val="1750"/>
              <a:buFont typeface="Crimson Pro SemiBold"/>
              <a:buNone/>
            </a:pPr>
            <a:r>
              <a:rPr b="1" i="0" lang="en-US" sz="1800" u="none" cap="none" strike="noStrike">
                <a:solidFill>
                  <a:schemeClr val="dk1"/>
                </a:solidFill>
                <a:latin typeface="Times New Roman"/>
                <a:ea typeface="Times New Roman"/>
                <a:cs typeface="Times New Roman"/>
                <a:sym typeface="Times New Roman"/>
              </a:rPr>
              <a:t>Non-Linear Regression</a:t>
            </a:r>
            <a:endParaRPr b="0" i="0" sz="1800" u="none" cap="none" strike="noStrike">
              <a:solidFill>
                <a:schemeClr val="dk1"/>
              </a:solidFill>
              <a:latin typeface="Times New Roman"/>
              <a:ea typeface="Times New Roman"/>
              <a:cs typeface="Times New Roman"/>
              <a:sym typeface="Times New Roman"/>
            </a:endParaRPr>
          </a:p>
        </p:txBody>
      </p:sp>
      <p:pic>
        <p:nvPicPr>
          <p:cNvPr descr="preencoded.png" id="381" name="Google Shape;381;p11"/>
          <p:cNvPicPr preferRelativeResize="0"/>
          <p:nvPr/>
        </p:nvPicPr>
        <p:blipFill rotWithShape="1">
          <a:blip r:embed="rId5">
            <a:alphaModFix/>
          </a:blip>
          <a:srcRect b="0" l="0" r="0" t="0"/>
          <a:stretch/>
        </p:blipFill>
        <p:spPr>
          <a:xfrm>
            <a:off x="7850458" y="2070873"/>
            <a:ext cx="3149703" cy="4170997"/>
          </a:xfrm>
          <a:prstGeom prst="rect">
            <a:avLst/>
          </a:prstGeom>
          <a:noFill/>
          <a:ln>
            <a:noFill/>
          </a:ln>
        </p:spPr>
      </p:pic>
      <p:sp>
        <p:nvSpPr>
          <p:cNvPr id="382" name="Google Shape;382;p11"/>
          <p:cNvSpPr/>
          <p:nvPr/>
        </p:nvSpPr>
        <p:spPr>
          <a:xfrm>
            <a:off x="7533225" y="6566059"/>
            <a:ext cx="6471761" cy="91487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Equation of the fit line : </a:t>
            </a:r>
            <a:endParaRPr/>
          </a:p>
          <a:p>
            <a:pPr indent="0" lvl="0" marL="0" marR="0" rtl="0" algn="l">
              <a:lnSpc>
                <a:spcPct val="163636"/>
              </a:lnSpc>
              <a:spcBef>
                <a:spcPts val="0"/>
              </a:spcBef>
              <a:spcAft>
                <a:spcPts val="0"/>
              </a:spcAft>
              <a:buNone/>
            </a:pPr>
            <a:r>
              <a:rPr b="0" i="0" lang="en-US" sz="1400" u="none" cap="none" strike="noStrike">
                <a:solidFill>
                  <a:schemeClr val="dk1"/>
                </a:solidFill>
                <a:latin typeface="Trebuchet MS"/>
                <a:ea typeface="Trebuchet MS"/>
                <a:cs typeface="Trebuchet MS"/>
                <a:sym typeface="Trebuchet MS"/>
              </a:rPr>
              <a:t>𝑦̂</a:t>
            </a:r>
            <a:r>
              <a:rPr b="1" i="0" lang="en-US" sz="1400" u="none" cap="none" strike="noStrike">
                <a:solidFill>
                  <a:schemeClr val="dk1"/>
                </a:solidFill>
                <a:latin typeface="Trebuchet MS"/>
                <a:ea typeface="Trebuchet MS"/>
                <a:cs typeface="Trebuchet MS"/>
                <a:sym typeface="Trebuchet MS"/>
              </a:rPr>
              <a:t> = </a:t>
            </a:r>
            <a:r>
              <a:rPr b="0" i="0" lang="en-US" sz="1400" u="none" cap="none" strike="noStrike">
                <a:solidFill>
                  <a:schemeClr val="dk1"/>
                </a:solidFill>
                <a:latin typeface="Times New Roman"/>
                <a:ea typeface="Times New Roman"/>
                <a:cs typeface="Times New Roman"/>
                <a:sym typeface="Times New Roman"/>
              </a:rPr>
              <a:t>227.40437 + 0.41986(t) + 0.00077743(t²) - 31.87617(m2) - 7.09883(m3) - 19.87149(m4) - 7.93784(m5) - 13.94517(m6) + 5.54037(m7) + 6.19788(m8) - 12.28026(m9) + 4.09372(m10) - 4.17404(m11) + 5.72904(m12)</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2"/>
          <p:cNvSpPr/>
          <p:nvPr/>
        </p:nvSpPr>
        <p:spPr>
          <a:xfrm>
            <a:off x="793790" y="958096"/>
            <a:ext cx="4536519"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152D47"/>
              </a:buClr>
              <a:buSzPts val="3550"/>
              <a:buFont typeface="Crimson Pro SemiBold"/>
              <a:buNone/>
            </a:pPr>
            <a:r>
              <a:rPr b="1" i="0" lang="en-US" sz="3350" u="none" cap="none" strike="noStrike">
                <a:solidFill>
                  <a:schemeClr val="dk1"/>
                </a:solidFill>
                <a:latin typeface="Times New Roman"/>
                <a:ea typeface="Times New Roman"/>
                <a:cs typeface="Times New Roman"/>
                <a:sym typeface="Times New Roman"/>
              </a:rPr>
              <a:t>Model Fit &amp; Accuracy</a:t>
            </a:r>
            <a:endParaRPr b="0" i="0" sz="3350" u="none" cap="none" strike="noStrike">
              <a:solidFill>
                <a:schemeClr val="dk1"/>
              </a:solidFill>
              <a:latin typeface="Times New Roman"/>
              <a:ea typeface="Times New Roman"/>
              <a:cs typeface="Times New Roman"/>
              <a:sym typeface="Times New Roman"/>
            </a:endParaRPr>
          </a:p>
        </p:txBody>
      </p:sp>
      <p:sp>
        <p:nvSpPr>
          <p:cNvPr id="389" name="Google Shape;389;p12"/>
          <p:cNvSpPr/>
          <p:nvPr/>
        </p:nvSpPr>
        <p:spPr>
          <a:xfrm>
            <a:off x="793790" y="1978700"/>
            <a:ext cx="13042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Variable: </a:t>
            </a:r>
            <a:r>
              <a:rPr b="1" i="0" lang="en-US" sz="1800" u="none" cap="none" strike="noStrike">
                <a:solidFill>
                  <a:schemeClr val="dk1"/>
                </a:solidFill>
                <a:latin typeface="Times New Roman"/>
                <a:ea typeface="Times New Roman"/>
                <a:cs typeface="Times New Roman"/>
                <a:sym typeface="Times New Roman"/>
              </a:rPr>
              <a:t>biomass_energy_consumption</a:t>
            </a:r>
            <a:endParaRPr b="0" i="0" sz="1800" u="none" cap="none" strike="noStrike">
              <a:solidFill>
                <a:schemeClr val="dk1"/>
              </a:solidFill>
              <a:latin typeface="Times New Roman"/>
              <a:ea typeface="Times New Roman"/>
              <a:cs typeface="Times New Roman"/>
              <a:sym typeface="Times New Roman"/>
            </a:endParaRPr>
          </a:p>
        </p:txBody>
      </p:sp>
      <p:sp>
        <p:nvSpPr>
          <p:cNvPr id="390" name="Google Shape;390;p12"/>
          <p:cNvSpPr/>
          <p:nvPr/>
        </p:nvSpPr>
        <p:spPr>
          <a:xfrm>
            <a:off x="793790" y="2800826"/>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Linear Regression</a:t>
            </a:r>
            <a:endParaRPr b="0" i="0" sz="1800" u="none" cap="none" strike="noStrike">
              <a:solidFill>
                <a:schemeClr val="dk1"/>
              </a:solidFill>
              <a:latin typeface="Times New Roman"/>
              <a:ea typeface="Times New Roman"/>
              <a:cs typeface="Times New Roman"/>
              <a:sym typeface="Times New Roman"/>
            </a:endParaRPr>
          </a:p>
        </p:txBody>
      </p:sp>
      <p:sp>
        <p:nvSpPr>
          <p:cNvPr id="391" name="Google Shape;391;p12"/>
          <p:cNvSpPr/>
          <p:nvPr/>
        </p:nvSpPr>
        <p:spPr>
          <a:xfrm>
            <a:off x="793790" y="3418880"/>
            <a:ext cx="6244709" cy="2616518"/>
          </a:xfrm>
          <a:prstGeom prst="roundRect">
            <a:avLst>
              <a:gd fmla="val 1300" name="adj"/>
            </a:avLst>
          </a:prstGeom>
          <a:noFill/>
          <a:ln cap="flat" cmpd="sng" w="9525">
            <a:solidFill>
              <a:srgbClr val="000000">
                <a:alpha val="745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92" name="Google Shape;392;p12"/>
          <p:cNvSpPr/>
          <p:nvPr/>
        </p:nvSpPr>
        <p:spPr>
          <a:xfrm>
            <a:off x="801410" y="3426500"/>
            <a:ext cx="6229469" cy="650319"/>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93" name="Google Shape;393;p12"/>
          <p:cNvSpPr/>
          <p:nvPr/>
        </p:nvSpPr>
        <p:spPr>
          <a:xfrm>
            <a:off x="1028343" y="3570208"/>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chemeClr val="dk1"/>
              </a:buClr>
              <a:buSzPts val="175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94" name="Google Shape;394;p12"/>
          <p:cNvSpPr/>
          <p:nvPr/>
        </p:nvSpPr>
        <p:spPr>
          <a:xfrm>
            <a:off x="2487930" y="3570208"/>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Fit</a:t>
            </a:r>
            <a:endParaRPr b="0" i="0" sz="1800" u="none" cap="none" strike="noStrike">
              <a:solidFill>
                <a:schemeClr val="dk1"/>
              </a:solidFill>
              <a:latin typeface="Times New Roman"/>
              <a:ea typeface="Times New Roman"/>
              <a:cs typeface="Times New Roman"/>
              <a:sym typeface="Times New Roman"/>
            </a:endParaRPr>
          </a:p>
        </p:txBody>
      </p:sp>
      <p:sp>
        <p:nvSpPr>
          <p:cNvPr id="395" name="Google Shape;395;p12"/>
          <p:cNvSpPr/>
          <p:nvPr/>
        </p:nvSpPr>
        <p:spPr>
          <a:xfrm>
            <a:off x="4960977" y="3570208"/>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Accuracy</a:t>
            </a:r>
            <a:endParaRPr b="0" i="0" sz="1800" u="none" cap="none" strike="noStrike">
              <a:solidFill>
                <a:schemeClr val="dk1"/>
              </a:solidFill>
              <a:latin typeface="Times New Roman"/>
              <a:ea typeface="Times New Roman"/>
              <a:cs typeface="Times New Roman"/>
              <a:sym typeface="Times New Roman"/>
            </a:endParaRPr>
          </a:p>
        </p:txBody>
      </p:sp>
      <p:sp>
        <p:nvSpPr>
          <p:cNvPr id="396" name="Google Shape;396;p12"/>
          <p:cNvSpPr/>
          <p:nvPr/>
        </p:nvSpPr>
        <p:spPr>
          <a:xfrm>
            <a:off x="801410" y="4076819"/>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97" name="Google Shape;397;p12"/>
          <p:cNvSpPr/>
          <p:nvPr/>
        </p:nvSpPr>
        <p:spPr>
          <a:xfrm>
            <a:off x="1028343" y="4220528"/>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MAPE</a:t>
            </a:r>
            <a:endParaRPr b="0" i="0" sz="1800" u="none" cap="none" strike="noStrike">
              <a:solidFill>
                <a:schemeClr val="dk1"/>
              </a:solidFill>
              <a:latin typeface="Times New Roman"/>
              <a:ea typeface="Times New Roman"/>
              <a:cs typeface="Times New Roman"/>
              <a:sym typeface="Times New Roman"/>
            </a:endParaRPr>
          </a:p>
        </p:txBody>
      </p:sp>
      <p:sp>
        <p:nvSpPr>
          <p:cNvPr id="398" name="Google Shape;398;p12"/>
          <p:cNvSpPr/>
          <p:nvPr/>
        </p:nvSpPr>
        <p:spPr>
          <a:xfrm>
            <a:off x="2487930" y="4220528"/>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10.244%</a:t>
            </a:r>
            <a:endParaRPr b="0" i="0" sz="1800" u="none" cap="none" strike="noStrike">
              <a:solidFill>
                <a:schemeClr val="dk1"/>
              </a:solidFill>
              <a:latin typeface="Times New Roman"/>
              <a:ea typeface="Times New Roman"/>
              <a:cs typeface="Times New Roman"/>
              <a:sym typeface="Times New Roman"/>
            </a:endParaRPr>
          </a:p>
        </p:txBody>
      </p:sp>
      <p:sp>
        <p:nvSpPr>
          <p:cNvPr id="399" name="Google Shape;399;p12"/>
          <p:cNvSpPr/>
          <p:nvPr/>
        </p:nvSpPr>
        <p:spPr>
          <a:xfrm>
            <a:off x="4960977" y="4220528"/>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8.657%</a:t>
            </a:r>
            <a:endParaRPr b="0" i="0" sz="1800" u="none" cap="none" strike="noStrike">
              <a:solidFill>
                <a:schemeClr val="dk1"/>
              </a:solidFill>
              <a:latin typeface="Times New Roman"/>
              <a:ea typeface="Times New Roman"/>
              <a:cs typeface="Times New Roman"/>
              <a:sym typeface="Times New Roman"/>
            </a:endParaRPr>
          </a:p>
        </p:txBody>
      </p:sp>
      <p:sp>
        <p:nvSpPr>
          <p:cNvPr id="400" name="Google Shape;400;p12"/>
          <p:cNvSpPr/>
          <p:nvPr/>
        </p:nvSpPr>
        <p:spPr>
          <a:xfrm>
            <a:off x="801410" y="4727138"/>
            <a:ext cx="6229469" cy="650319"/>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01" name="Google Shape;401;p12"/>
          <p:cNvSpPr/>
          <p:nvPr/>
        </p:nvSpPr>
        <p:spPr>
          <a:xfrm>
            <a:off x="1028343" y="4870847"/>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MAE</a:t>
            </a:r>
            <a:endParaRPr b="0" i="0" sz="1800" u="none" cap="none" strike="noStrike">
              <a:solidFill>
                <a:schemeClr val="dk1"/>
              </a:solidFill>
              <a:latin typeface="Times New Roman"/>
              <a:ea typeface="Times New Roman"/>
              <a:cs typeface="Times New Roman"/>
              <a:sym typeface="Times New Roman"/>
            </a:endParaRPr>
          </a:p>
        </p:txBody>
      </p:sp>
      <p:sp>
        <p:nvSpPr>
          <p:cNvPr id="402" name="Google Shape;402;p12"/>
          <p:cNvSpPr/>
          <p:nvPr/>
        </p:nvSpPr>
        <p:spPr>
          <a:xfrm>
            <a:off x="2487930" y="4870847"/>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30.506</a:t>
            </a:r>
            <a:endParaRPr b="0" i="0" sz="1800" u="none" cap="none" strike="noStrike">
              <a:solidFill>
                <a:schemeClr val="dk1"/>
              </a:solidFill>
              <a:latin typeface="Times New Roman"/>
              <a:ea typeface="Times New Roman"/>
              <a:cs typeface="Times New Roman"/>
              <a:sym typeface="Times New Roman"/>
            </a:endParaRPr>
          </a:p>
        </p:txBody>
      </p:sp>
      <p:sp>
        <p:nvSpPr>
          <p:cNvPr id="403" name="Google Shape;403;p12"/>
          <p:cNvSpPr/>
          <p:nvPr/>
        </p:nvSpPr>
        <p:spPr>
          <a:xfrm>
            <a:off x="4960977" y="4870847"/>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35.742</a:t>
            </a:r>
            <a:endParaRPr b="0" i="0" sz="1800" u="none" cap="none" strike="noStrike">
              <a:solidFill>
                <a:schemeClr val="dk1"/>
              </a:solidFill>
              <a:latin typeface="Times New Roman"/>
              <a:ea typeface="Times New Roman"/>
              <a:cs typeface="Times New Roman"/>
              <a:sym typeface="Times New Roman"/>
            </a:endParaRPr>
          </a:p>
        </p:txBody>
      </p:sp>
      <p:sp>
        <p:nvSpPr>
          <p:cNvPr id="404" name="Google Shape;404;p12"/>
          <p:cNvSpPr/>
          <p:nvPr/>
        </p:nvSpPr>
        <p:spPr>
          <a:xfrm>
            <a:off x="801410" y="5377458"/>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05" name="Google Shape;405;p12"/>
          <p:cNvSpPr/>
          <p:nvPr/>
        </p:nvSpPr>
        <p:spPr>
          <a:xfrm>
            <a:off x="1028343" y="5521166"/>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MSE</a:t>
            </a:r>
            <a:endParaRPr b="0" i="0" sz="1800" u="none" cap="none" strike="noStrike">
              <a:solidFill>
                <a:schemeClr val="dk1"/>
              </a:solidFill>
              <a:latin typeface="Times New Roman"/>
              <a:ea typeface="Times New Roman"/>
              <a:cs typeface="Times New Roman"/>
              <a:sym typeface="Times New Roman"/>
            </a:endParaRPr>
          </a:p>
        </p:txBody>
      </p:sp>
      <p:sp>
        <p:nvSpPr>
          <p:cNvPr id="406" name="Google Shape;406;p12"/>
          <p:cNvSpPr/>
          <p:nvPr/>
        </p:nvSpPr>
        <p:spPr>
          <a:xfrm>
            <a:off x="2487930" y="5521166"/>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1239.714</a:t>
            </a:r>
            <a:endParaRPr b="0" i="0" sz="1800" u="none" cap="none" strike="noStrike">
              <a:solidFill>
                <a:schemeClr val="dk1"/>
              </a:solidFill>
              <a:latin typeface="Times New Roman"/>
              <a:ea typeface="Times New Roman"/>
              <a:cs typeface="Times New Roman"/>
              <a:sym typeface="Times New Roman"/>
            </a:endParaRPr>
          </a:p>
        </p:txBody>
      </p:sp>
      <p:sp>
        <p:nvSpPr>
          <p:cNvPr id="407" name="Google Shape;407;p12"/>
          <p:cNvSpPr/>
          <p:nvPr/>
        </p:nvSpPr>
        <p:spPr>
          <a:xfrm>
            <a:off x="4960977" y="5521166"/>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1466.161</a:t>
            </a:r>
            <a:endParaRPr b="0" i="0" sz="1800" u="none" cap="none" strike="noStrike">
              <a:solidFill>
                <a:schemeClr val="dk1"/>
              </a:solidFill>
              <a:latin typeface="Times New Roman"/>
              <a:ea typeface="Times New Roman"/>
              <a:cs typeface="Times New Roman"/>
              <a:sym typeface="Times New Roman"/>
            </a:endParaRPr>
          </a:p>
        </p:txBody>
      </p:sp>
      <p:sp>
        <p:nvSpPr>
          <p:cNvPr id="408" name="Google Shape;408;p12"/>
          <p:cNvSpPr/>
          <p:nvPr/>
        </p:nvSpPr>
        <p:spPr>
          <a:xfrm>
            <a:off x="7599521" y="2800826"/>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Non-Linear Regression</a:t>
            </a:r>
            <a:endParaRPr b="0" i="0" sz="1800" u="none" cap="none" strike="noStrike">
              <a:solidFill>
                <a:schemeClr val="dk1"/>
              </a:solidFill>
              <a:latin typeface="Times New Roman"/>
              <a:ea typeface="Times New Roman"/>
              <a:cs typeface="Times New Roman"/>
              <a:sym typeface="Times New Roman"/>
            </a:endParaRPr>
          </a:p>
        </p:txBody>
      </p:sp>
      <p:sp>
        <p:nvSpPr>
          <p:cNvPr id="409" name="Google Shape;409;p12"/>
          <p:cNvSpPr/>
          <p:nvPr/>
        </p:nvSpPr>
        <p:spPr>
          <a:xfrm>
            <a:off x="7599521" y="3418880"/>
            <a:ext cx="6244709" cy="2616518"/>
          </a:xfrm>
          <a:prstGeom prst="roundRect">
            <a:avLst>
              <a:gd fmla="val 1300" name="adj"/>
            </a:avLst>
          </a:prstGeom>
          <a:noFill/>
          <a:ln cap="flat" cmpd="sng" w="9525">
            <a:solidFill>
              <a:srgbClr val="000000">
                <a:alpha val="745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0" name="Google Shape;410;p12"/>
          <p:cNvSpPr/>
          <p:nvPr/>
        </p:nvSpPr>
        <p:spPr>
          <a:xfrm>
            <a:off x="7607141" y="3426500"/>
            <a:ext cx="6229469" cy="650319"/>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1" name="Google Shape;411;p12"/>
          <p:cNvSpPr/>
          <p:nvPr/>
        </p:nvSpPr>
        <p:spPr>
          <a:xfrm>
            <a:off x="7834074" y="3570208"/>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chemeClr val="dk1"/>
              </a:buClr>
              <a:buSzPts val="175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2" name="Google Shape;412;p12"/>
          <p:cNvSpPr/>
          <p:nvPr/>
        </p:nvSpPr>
        <p:spPr>
          <a:xfrm>
            <a:off x="9293662" y="3570208"/>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Fit</a:t>
            </a:r>
            <a:endParaRPr b="0" i="0" sz="1800" u="none" cap="none" strike="noStrike">
              <a:solidFill>
                <a:schemeClr val="dk1"/>
              </a:solidFill>
              <a:latin typeface="Times New Roman"/>
              <a:ea typeface="Times New Roman"/>
              <a:cs typeface="Times New Roman"/>
              <a:sym typeface="Times New Roman"/>
            </a:endParaRPr>
          </a:p>
        </p:txBody>
      </p:sp>
      <p:sp>
        <p:nvSpPr>
          <p:cNvPr id="413" name="Google Shape;413;p12"/>
          <p:cNvSpPr/>
          <p:nvPr/>
        </p:nvSpPr>
        <p:spPr>
          <a:xfrm>
            <a:off x="11766709" y="3570208"/>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Accuracy</a:t>
            </a:r>
            <a:endParaRPr b="0" i="0" sz="1800" u="none" cap="none" strike="noStrike">
              <a:solidFill>
                <a:schemeClr val="dk1"/>
              </a:solidFill>
              <a:latin typeface="Times New Roman"/>
              <a:ea typeface="Times New Roman"/>
              <a:cs typeface="Times New Roman"/>
              <a:sym typeface="Times New Roman"/>
            </a:endParaRPr>
          </a:p>
        </p:txBody>
      </p:sp>
      <p:sp>
        <p:nvSpPr>
          <p:cNvPr id="414" name="Google Shape;414;p12"/>
          <p:cNvSpPr/>
          <p:nvPr/>
        </p:nvSpPr>
        <p:spPr>
          <a:xfrm>
            <a:off x="7607141" y="4076819"/>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5" name="Google Shape;415;p12"/>
          <p:cNvSpPr/>
          <p:nvPr/>
        </p:nvSpPr>
        <p:spPr>
          <a:xfrm>
            <a:off x="7834074" y="4220528"/>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MAPE</a:t>
            </a:r>
            <a:endParaRPr b="0" i="0" sz="1800" u="none" cap="none" strike="noStrike">
              <a:solidFill>
                <a:schemeClr val="dk1"/>
              </a:solidFill>
              <a:latin typeface="Times New Roman"/>
              <a:ea typeface="Times New Roman"/>
              <a:cs typeface="Times New Roman"/>
              <a:sym typeface="Times New Roman"/>
            </a:endParaRPr>
          </a:p>
        </p:txBody>
      </p:sp>
      <p:sp>
        <p:nvSpPr>
          <p:cNvPr id="416" name="Google Shape;416;p12"/>
          <p:cNvSpPr/>
          <p:nvPr/>
        </p:nvSpPr>
        <p:spPr>
          <a:xfrm>
            <a:off x="9293662" y="4220528"/>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9.686%</a:t>
            </a:r>
            <a:endParaRPr b="0" i="0" sz="1800" u="none" cap="none" strike="noStrike">
              <a:solidFill>
                <a:schemeClr val="dk1"/>
              </a:solidFill>
              <a:latin typeface="Times New Roman"/>
              <a:ea typeface="Times New Roman"/>
              <a:cs typeface="Times New Roman"/>
              <a:sym typeface="Times New Roman"/>
            </a:endParaRPr>
          </a:p>
        </p:txBody>
      </p:sp>
      <p:sp>
        <p:nvSpPr>
          <p:cNvPr id="417" name="Google Shape;417;p12"/>
          <p:cNvSpPr/>
          <p:nvPr/>
        </p:nvSpPr>
        <p:spPr>
          <a:xfrm>
            <a:off x="11766709" y="4220528"/>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13.578%</a:t>
            </a:r>
            <a:endParaRPr b="0" i="0" sz="1800" u="none" cap="none" strike="noStrike">
              <a:solidFill>
                <a:schemeClr val="dk1"/>
              </a:solidFill>
              <a:latin typeface="Times New Roman"/>
              <a:ea typeface="Times New Roman"/>
              <a:cs typeface="Times New Roman"/>
              <a:sym typeface="Times New Roman"/>
            </a:endParaRPr>
          </a:p>
        </p:txBody>
      </p:sp>
      <p:sp>
        <p:nvSpPr>
          <p:cNvPr id="418" name="Google Shape;418;p12"/>
          <p:cNvSpPr/>
          <p:nvPr/>
        </p:nvSpPr>
        <p:spPr>
          <a:xfrm>
            <a:off x="7607141" y="4727138"/>
            <a:ext cx="6229469" cy="650319"/>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9" name="Google Shape;419;p12"/>
          <p:cNvSpPr/>
          <p:nvPr/>
        </p:nvSpPr>
        <p:spPr>
          <a:xfrm>
            <a:off x="7834074" y="4870847"/>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MAE</a:t>
            </a:r>
            <a:endParaRPr b="0" i="0" sz="1800" u="none" cap="none" strike="noStrike">
              <a:solidFill>
                <a:schemeClr val="dk1"/>
              </a:solidFill>
              <a:latin typeface="Times New Roman"/>
              <a:ea typeface="Times New Roman"/>
              <a:cs typeface="Times New Roman"/>
              <a:sym typeface="Times New Roman"/>
            </a:endParaRPr>
          </a:p>
        </p:txBody>
      </p:sp>
      <p:sp>
        <p:nvSpPr>
          <p:cNvPr id="420" name="Google Shape;420;p12"/>
          <p:cNvSpPr/>
          <p:nvPr/>
        </p:nvSpPr>
        <p:spPr>
          <a:xfrm>
            <a:off x="9293662" y="4870847"/>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29.612</a:t>
            </a:r>
            <a:endParaRPr b="0" i="0" sz="1800" u="none" cap="none" strike="noStrike">
              <a:solidFill>
                <a:schemeClr val="dk1"/>
              </a:solidFill>
              <a:latin typeface="Times New Roman"/>
              <a:ea typeface="Times New Roman"/>
              <a:cs typeface="Times New Roman"/>
              <a:sym typeface="Times New Roman"/>
            </a:endParaRPr>
          </a:p>
        </p:txBody>
      </p:sp>
      <p:sp>
        <p:nvSpPr>
          <p:cNvPr id="421" name="Google Shape;421;p12"/>
          <p:cNvSpPr/>
          <p:nvPr/>
        </p:nvSpPr>
        <p:spPr>
          <a:xfrm>
            <a:off x="11766709" y="4870847"/>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56.235</a:t>
            </a:r>
            <a:endParaRPr b="0" i="0" sz="1800" u="none" cap="none" strike="noStrike">
              <a:solidFill>
                <a:schemeClr val="dk1"/>
              </a:solidFill>
              <a:latin typeface="Times New Roman"/>
              <a:ea typeface="Times New Roman"/>
              <a:cs typeface="Times New Roman"/>
              <a:sym typeface="Times New Roman"/>
            </a:endParaRPr>
          </a:p>
        </p:txBody>
      </p:sp>
      <p:sp>
        <p:nvSpPr>
          <p:cNvPr id="422" name="Google Shape;422;p12"/>
          <p:cNvSpPr/>
          <p:nvPr/>
        </p:nvSpPr>
        <p:spPr>
          <a:xfrm>
            <a:off x="7607141" y="5377458"/>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23" name="Google Shape;423;p12"/>
          <p:cNvSpPr/>
          <p:nvPr/>
        </p:nvSpPr>
        <p:spPr>
          <a:xfrm>
            <a:off x="7834074" y="5521166"/>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MSE</a:t>
            </a:r>
            <a:endParaRPr b="0" i="0" sz="1800" u="none" cap="none" strike="noStrike">
              <a:solidFill>
                <a:schemeClr val="dk1"/>
              </a:solidFill>
              <a:latin typeface="Times New Roman"/>
              <a:ea typeface="Times New Roman"/>
              <a:cs typeface="Times New Roman"/>
              <a:sym typeface="Times New Roman"/>
            </a:endParaRPr>
          </a:p>
        </p:txBody>
      </p:sp>
      <p:sp>
        <p:nvSpPr>
          <p:cNvPr id="424" name="Google Shape;424;p12"/>
          <p:cNvSpPr/>
          <p:nvPr/>
        </p:nvSpPr>
        <p:spPr>
          <a:xfrm>
            <a:off x="9293662" y="5521166"/>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1194.383</a:t>
            </a:r>
            <a:endParaRPr b="0" i="0" sz="1800" u="none" cap="none" strike="noStrike">
              <a:solidFill>
                <a:schemeClr val="dk1"/>
              </a:solidFill>
              <a:latin typeface="Times New Roman"/>
              <a:ea typeface="Times New Roman"/>
              <a:cs typeface="Times New Roman"/>
              <a:sym typeface="Times New Roman"/>
            </a:endParaRPr>
          </a:p>
        </p:txBody>
      </p:sp>
      <p:sp>
        <p:nvSpPr>
          <p:cNvPr id="425" name="Google Shape;425;p12"/>
          <p:cNvSpPr/>
          <p:nvPr/>
        </p:nvSpPr>
        <p:spPr>
          <a:xfrm>
            <a:off x="11766709" y="5521166"/>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3417.501</a:t>
            </a:r>
            <a:endParaRPr b="0" i="0" sz="1800" u="none" cap="none" strike="noStrike">
              <a:solidFill>
                <a:schemeClr val="dk1"/>
              </a:solidFill>
              <a:latin typeface="Times New Roman"/>
              <a:ea typeface="Times New Roman"/>
              <a:cs typeface="Times New Roman"/>
              <a:sym typeface="Times New Roman"/>
            </a:endParaRPr>
          </a:p>
        </p:txBody>
      </p:sp>
      <p:sp>
        <p:nvSpPr>
          <p:cNvPr id="426" name="Google Shape;426;p12"/>
          <p:cNvSpPr/>
          <p:nvPr/>
        </p:nvSpPr>
        <p:spPr>
          <a:xfrm>
            <a:off x="793790" y="6545699"/>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In terms of fit, the second model is better where all three error measures are slightly lower. In terms of accuracy, the first model is better with lower values for all three measures. Therefore, the first model is better.</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graphicFrame>
        <p:nvGraphicFramePr>
          <p:cNvPr id="432" name="Google Shape;432;g3ac859504fb_1_0"/>
          <p:cNvGraphicFramePr/>
          <p:nvPr/>
        </p:nvGraphicFramePr>
        <p:xfrm>
          <a:off x="952500" y="921975"/>
          <a:ext cx="3000000" cy="3000000"/>
        </p:xfrm>
        <a:graphic>
          <a:graphicData uri="http://schemas.openxmlformats.org/drawingml/2006/table">
            <a:tbl>
              <a:tblPr>
                <a:noFill/>
                <a:tableStyleId>{32A79D28-BDF6-4D06-9CE9-B466507D12AE}</a:tableStyleId>
              </a:tblPr>
              <a:tblGrid>
                <a:gridCol w="3165100"/>
                <a:gridCol w="3165100"/>
                <a:gridCol w="3165100"/>
                <a:gridCol w="3165100"/>
              </a:tblGrid>
              <a:tr h="2648200">
                <a:tc>
                  <a:txBody>
                    <a:bodyPr/>
                    <a:lstStyle/>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p>
                      <a:pPr indent="0" lvl="0" marL="0" marR="0" rtl="0" algn="l">
                        <a:spcBef>
                          <a:spcPts val="0"/>
                        </a:spcBef>
                        <a:spcAft>
                          <a:spcPts val="0"/>
                        </a:spcAft>
                        <a:buClr>
                          <a:schemeClr val="dk1"/>
                        </a:buClr>
                        <a:buSzPts val="2160"/>
                        <a:buFont typeface="Trebuchet MS"/>
                        <a:buNone/>
                      </a:pPr>
                      <a:r>
                        <a:t/>
                      </a:r>
                      <a:endParaRPr sz="2160" u="none" cap="none" strike="noStrike"/>
                    </a:p>
                  </a:txBody>
                  <a:tcPr marT="91425" marB="91425" marR="91425" marL="91425"/>
                </a:tc>
                <a:tc>
                  <a:txBody>
                    <a:bodyPr/>
                    <a:lstStyle/>
                    <a:p>
                      <a:pPr indent="0" lvl="0" marL="0" marR="0" rtl="0" algn="l">
                        <a:spcBef>
                          <a:spcPts val="0"/>
                        </a:spcBef>
                        <a:spcAft>
                          <a:spcPts val="0"/>
                        </a:spcAft>
                        <a:buClr>
                          <a:schemeClr val="dk1"/>
                        </a:buClr>
                        <a:buSzPts val="2160"/>
                        <a:buFont typeface="Trebuchet MS"/>
                        <a:buNone/>
                      </a:pPr>
                      <a:r>
                        <a:t/>
                      </a:r>
                      <a:endParaRPr sz="2160" u="none" cap="none" strike="noStrike"/>
                    </a:p>
                  </a:txBody>
                  <a:tcPr marT="91425" marB="91425" marR="91425" marL="91425"/>
                </a:tc>
                <a:tc>
                  <a:txBody>
                    <a:bodyPr/>
                    <a:lstStyle/>
                    <a:p>
                      <a:pPr indent="0" lvl="0" marL="0" marR="0" rtl="0" algn="l">
                        <a:spcBef>
                          <a:spcPts val="0"/>
                        </a:spcBef>
                        <a:spcAft>
                          <a:spcPts val="0"/>
                        </a:spcAft>
                        <a:buClr>
                          <a:schemeClr val="dk1"/>
                        </a:buClr>
                        <a:buSzPts val="2160"/>
                        <a:buFont typeface="Trebuchet MS"/>
                        <a:buNone/>
                      </a:pPr>
                      <a:r>
                        <a:t/>
                      </a:r>
                      <a:endParaRPr sz="2160" u="none" cap="none" strike="noStrike"/>
                    </a:p>
                  </a:txBody>
                  <a:tcPr marT="91425" marB="91425" marR="91425" marL="91425"/>
                </a:tc>
                <a:tc>
                  <a:txBody>
                    <a:bodyPr/>
                    <a:lstStyle/>
                    <a:p>
                      <a:pPr indent="0" lvl="0" marL="0" marR="0" rtl="0" algn="l">
                        <a:spcBef>
                          <a:spcPts val="0"/>
                        </a:spcBef>
                        <a:spcAft>
                          <a:spcPts val="0"/>
                        </a:spcAft>
                        <a:buClr>
                          <a:schemeClr val="dk1"/>
                        </a:buClr>
                        <a:buSzPts val="2160"/>
                        <a:buFont typeface="Trebuchet MS"/>
                        <a:buNone/>
                      </a:pPr>
                      <a:r>
                        <a:t/>
                      </a:r>
                      <a:endParaRPr sz="2160" u="none" cap="none" strike="noStrike"/>
                    </a:p>
                  </a:txBody>
                  <a:tcPr marT="91425" marB="91425" marR="91425" marL="91425"/>
                </a:tc>
              </a:tr>
            </a:tbl>
          </a:graphicData>
        </a:graphic>
      </p:graphicFrame>
      <p:pic>
        <p:nvPicPr>
          <p:cNvPr id="433" name="Google Shape;433;g3ac859504fb_1_0"/>
          <p:cNvPicPr preferRelativeResize="0"/>
          <p:nvPr/>
        </p:nvPicPr>
        <p:blipFill rotWithShape="1">
          <a:blip r:embed="rId3">
            <a:alphaModFix/>
          </a:blip>
          <a:srcRect b="0" l="0" r="0" t="0"/>
          <a:stretch/>
        </p:blipFill>
        <p:spPr>
          <a:xfrm>
            <a:off x="1128750" y="1081450"/>
            <a:ext cx="2564350" cy="2280900"/>
          </a:xfrm>
          <a:prstGeom prst="rect">
            <a:avLst/>
          </a:prstGeom>
          <a:noFill/>
          <a:ln>
            <a:noFill/>
          </a:ln>
        </p:spPr>
      </p:pic>
      <p:pic>
        <p:nvPicPr>
          <p:cNvPr id="434" name="Google Shape;434;g3ac859504fb_1_0"/>
          <p:cNvPicPr preferRelativeResize="0"/>
          <p:nvPr/>
        </p:nvPicPr>
        <p:blipFill rotWithShape="1">
          <a:blip r:embed="rId4">
            <a:alphaModFix/>
          </a:blip>
          <a:srcRect b="0" l="0" r="0" t="0"/>
          <a:stretch/>
        </p:blipFill>
        <p:spPr>
          <a:xfrm>
            <a:off x="4379550" y="1025625"/>
            <a:ext cx="2387525" cy="2336725"/>
          </a:xfrm>
          <a:prstGeom prst="rect">
            <a:avLst/>
          </a:prstGeom>
          <a:noFill/>
          <a:ln>
            <a:noFill/>
          </a:ln>
        </p:spPr>
      </p:pic>
      <p:pic>
        <p:nvPicPr>
          <p:cNvPr id="435" name="Google Shape;435;g3ac859504fb_1_0"/>
          <p:cNvPicPr preferRelativeResize="0"/>
          <p:nvPr/>
        </p:nvPicPr>
        <p:blipFill rotWithShape="1">
          <a:blip r:embed="rId5">
            <a:alphaModFix/>
          </a:blip>
          <a:srcRect b="0" l="0" r="0" t="0"/>
          <a:stretch/>
        </p:blipFill>
        <p:spPr>
          <a:xfrm>
            <a:off x="7453525" y="1081450"/>
            <a:ext cx="2564350" cy="2183246"/>
          </a:xfrm>
          <a:prstGeom prst="rect">
            <a:avLst/>
          </a:prstGeom>
          <a:noFill/>
          <a:ln>
            <a:noFill/>
          </a:ln>
        </p:spPr>
      </p:pic>
      <p:pic>
        <p:nvPicPr>
          <p:cNvPr id="436" name="Google Shape;436;g3ac859504fb_1_0"/>
          <p:cNvPicPr preferRelativeResize="0"/>
          <p:nvPr/>
        </p:nvPicPr>
        <p:blipFill rotWithShape="1">
          <a:blip r:embed="rId6">
            <a:alphaModFix/>
          </a:blip>
          <a:srcRect b="0" l="0" r="0" t="0"/>
          <a:stretch/>
        </p:blipFill>
        <p:spPr>
          <a:xfrm>
            <a:off x="10587900" y="1220100"/>
            <a:ext cx="2937425" cy="1678525"/>
          </a:xfrm>
          <a:prstGeom prst="rect">
            <a:avLst/>
          </a:prstGeom>
          <a:noFill/>
          <a:ln>
            <a:noFill/>
          </a:ln>
        </p:spPr>
      </p:pic>
      <p:sp>
        <p:nvSpPr>
          <p:cNvPr id="437" name="Google Shape;437;g3ac859504fb_1_0"/>
          <p:cNvSpPr/>
          <p:nvPr/>
        </p:nvSpPr>
        <p:spPr>
          <a:xfrm>
            <a:off x="898400" y="264325"/>
            <a:ext cx="62799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4450"/>
              <a:buFont typeface="Crimson Pro SemiBold"/>
              <a:buNone/>
            </a:pPr>
            <a:r>
              <a:rPr b="1" lang="en-US" sz="3350">
                <a:solidFill>
                  <a:srgbClr val="152D47"/>
                </a:solidFill>
                <a:latin typeface="Times New Roman"/>
                <a:ea typeface="Times New Roman"/>
                <a:cs typeface="Times New Roman"/>
                <a:sym typeface="Times New Roman"/>
              </a:rPr>
              <a:t>Model </a:t>
            </a:r>
            <a:r>
              <a:rPr b="1" i="0" lang="en-US" sz="3350" u="none" cap="none" strike="noStrike">
                <a:solidFill>
                  <a:srgbClr val="152D47"/>
                </a:solidFill>
                <a:latin typeface="Times New Roman"/>
                <a:ea typeface="Times New Roman"/>
                <a:cs typeface="Times New Roman"/>
                <a:sym typeface="Times New Roman"/>
              </a:rPr>
              <a:t>Assumptions</a:t>
            </a:r>
            <a:endParaRPr b="0" i="0" sz="3350" u="none" cap="none" strike="noStrike">
              <a:solidFill>
                <a:schemeClr val="dk1"/>
              </a:solidFill>
              <a:latin typeface="Times New Roman"/>
              <a:ea typeface="Times New Roman"/>
              <a:cs typeface="Times New Roman"/>
              <a:sym typeface="Times New Roman"/>
            </a:endParaRPr>
          </a:p>
        </p:txBody>
      </p:sp>
      <p:sp>
        <p:nvSpPr>
          <p:cNvPr id="438" name="Google Shape;438;g3ac859504fb_1_0"/>
          <p:cNvSpPr txBox="1"/>
          <p:nvPr/>
        </p:nvSpPr>
        <p:spPr>
          <a:xfrm>
            <a:off x="1625350" y="3864000"/>
            <a:ext cx="9914700" cy="415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n-US" sz="1800">
                <a:solidFill>
                  <a:schemeClr val="dk1"/>
                </a:solidFill>
                <a:latin typeface="Times New Roman"/>
                <a:ea typeface="Times New Roman"/>
                <a:cs typeface="Times New Roman"/>
                <a:sym typeface="Times New Roman"/>
              </a:rPr>
              <a:t>Assumptions:</a:t>
            </a:r>
            <a:endParaRPr b="1" sz="1800">
              <a:solidFill>
                <a:schemeClr val="dk1"/>
              </a:solidFill>
              <a:latin typeface="Times New Roman"/>
              <a:ea typeface="Times New Roman"/>
              <a:cs typeface="Times New Roman"/>
              <a:sym typeface="Times New Roman"/>
            </a:endParaRPr>
          </a:p>
          <a:p>
            <a:pPr indent="-342900" lvl="0" marL="457200" rtl="0" algn="l">
              <a:lnSpc>
                <a:spcPct val="150000"/>
              </a:lnSpc>
              <a:spcBef>
                <a:spcPts val="12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Q-Q plot follows the straight line and histogram is roughly bell-shaped, so normality is satisfied.</a:t>
            </a:r>
            <a:endParaRPr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The residuals displays a noticeable pattern, indicating that the constant variance assumption is not satisfied.</a:t>
            </a:r>
            <a:endParaRPr sz="1800">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Pr &lt; DW p-value &lt; 0.05, indicating positive autocorrelation and therefore the errors are not independent.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2160">
              <a:solidFill>
                <a:srgbClr val="3F3F3F"/>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3"/>
          <p:cNvSpPr/>
          <p:nvPr/>
        </p:nvSpPr>
        <p:spPr>
          <a:xfrm>
            <a:off x="687586" y="540306"/>
            <a:ext cx="4912162" cy="614005"/>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152D47"/>
              </a:buClr>
              <a:buSzPts val="3850"/>
              <a:buFont typeface="Crimson Pro SemiBold"/>
              <a:buNone/>
            </a:pPr>
            <a:r>
              <a:rPr b="1" i="0" lang="en-US" sz="3350" u="none" cap="none" strike="noStrike">
                <a:solidFill>
                  <a:srgbClr val="152D47"/>
                </a:solidFill>
                <a:latin typeface="Times New Roman"/>
                <a:ea typeface="Times New Roman"/>
                <a:cs typeface="Times New Roman"/>
                <a:sym typeface="Times New Roman"/>
              </a:rPr>
              <a:t>Seasonal ARIMA</a:t>
            </a:r>
            <a:endParaRPr b="0" i="0" sz="3350" u="none" cap="none" strike="noStrike">
              <a:solidFill>
                <a:schemeClr val="dk1"/>
              </a:solidFill>
              <a:latin typeface="Times New Roman"/>
              <a:ea typeface="Times New Roman"/>
              <a:cs typeface="Times New Roman"/>
              <a:sym typeface="Times New Roman"/>
            </a:endParaRPr>
          </a:p>
        </p:txBody>
      </p:sp>
      <p:pic>
        <p:nvPicPr>
          <p:cNvPr descr="preencoded.png" id="445" name="Google Shape;445;p13"/>
          <p:cNvPicPr preferRelativeResize="0"/>
          <p:nvPr/>
        </p:nvPicPr>
        <p:blipFill rotWithShape="1">
          <a:blip r:embed="rId3">
            <a:alphaModFix/>
          </a:blip>
          <a:srcRect b="0" l="0" r="0" t="0"/>
          <a:stretch/>
        </p:blipFill>
        <p:spPr>
          <a:xfrm>
            <a:off x="687586" y="1669971"/>
            <a:ext cx="3918823" cy="2701170"/>
          </a:xfrm>
          <a:prstGeom prst="rect">
            <a:avLst/>
          </a:prstGeom>
          <a:noFill/>
          <a:ln>
            <a:noFill/>
          </a:ln>
        </p:spPr>
      </p:pic>
      <p:sp>
        <p:nvSpPr>
          <p:cNvPr id="446" name="Google Shape;446;p13"/>
          <p:cNvSpPr/>
          <p:nvPr/>
        </p:nvSpPr>
        <p:spPr>
          <a:xfrm>
            <a:off x="687586" y="4592122"/>
            <a:ext cx="4739759" cy="314325"/>
          </a:xfrm>
          <a:prstGeom prst="rect">
            <a:avLst/>
          </a:prstGeom>
          <a:noFill/>
          <a:ln>
            <a:noFill/>
          </a:ln>
        </p:spPr>
        <p:txBody>
          <a:bodyPr anchorCtr="0" anchor="t" bIns="0" lIns="0" spcFirstLastPara="1" rIns="0" wrap="square" tIns="0">
            <a:noAutofit/>
          </a:bodyPr>
          <a:lstStyle/>
          <a:p>
            <a:pPr indent="0" lvl="0" marL="0" marR="0" rtl="0" algn="ctr">
              <a:lnSpc>
                <a:spcPct val="163333"/>
              </a:lnSpc>
              <a:spcBef>
                <a:spcPts val="0"/>
              </a:spcBef>
              <a:spcAft>
                <a:spcPts val="0"/>
              </a:spcAft>
              <a:buClr>
                <a:srgbClr val="4C4C4D"/>
              </a:buClr>
              <a:buSzPts val="1500"/>
              <a:buFont typeface="Heebo"/>
              <a:buNone/>
            </a:pPr>
            <a:r>
              <a:rPr b="1" i="0" lang="en-US" sz="1500" u="none" cap="none" strike="noStrike">
                <a:solidFill>
                  <a:schemeClr val="dk1"/>
                </a:solidFill>
                <a:latin typeface="Times New Roman"/>
                <a:ea typeface="Times New Roman"/>
                <a:cs typeface="Times New Roman"/>
                <a:sym typeface="Times New Roman"/>
              </a:rPr>
              <a:t>Model -1 ARIMA(11,1,5)(3,1,1)</a:t>
            </a:r>
            <a:endParaRPr b="0" i="0" sz="1500" u="none" cap="none" strike="noStrike">
              <a:solidFill>
                <a:schemeClr val="dk1"/>
              </a:solidFill>
              <a:latin typeface="Times New Roman"/>
              <a:ea typeface="Times New Roman"/>
              <a:cs typeface="Times New Roman"/>
              <a:sym typeface="Times New Roman"/>
            </a:endParaRPr>
          </a:p>
        </p:txBody>
      </p:sp>
      <p:pic>
        <p:nvPicPr>
          <p:cNvPr descr="preencoded.png" id="447" name="Google Shape;447;p13"/>
          <p:cNvPicPr preferRelativeResize="0"/>
          <p:nvPr/>
        </p:nvPicPr>
        <p:blipFill rotWithShape="1">
          <a:blip r:embed="rId4">
            <a:alphaModFix/>
          </a:blip>
          <a:srcRect b="0" l="0" r="0" t="0"/>
          <a:stretch/>
        </p:blipFill>
        <p:spPr>
          <a:xfrm>
            <a:off x="687586" y="5127427"/>
            <a:ext cx="4191714" cy="1818561"/>
          </a:xfrm>
          <a:prstGeom prst="rect">
            <a:avLst/>
          </a:prstGeom>
          <a:noFill/>
          <a:ln>
            <a:noFill/>
          </a:ln>
        </p:spPr>
      </p:pic>
      <p:pic>
        <p:nvPicPr>
          <p:cNvPr descr="preencoded.png" id="448" name="Google Shape;448;p13"/>
          <p:cNvPicPr preferRelativeResize="0"/>
          <p:nvPr/>
        </p:nvPicPr>
        <p:blipFill rotWithShape="1">
          <a:blip r:embed="rId5">
            <a:alphaModFix/>
          </a:blip>
          <a:srcRect b="0" l="0" r="0" t="0"/>
          <a:stretch/>
        </p:blipFill>
        <p:spPr>
          <a:xfrm>
            <a:off x="5914311" y="1669971"/>
            <a:ext cx="3907869" cy="2718435"/>
          </a:xfrm>
          <a:prstGeom prst="rect">
            <a:avLst/>
          </a:prstGeom>
          <a:noFill/>
          <a:ln>
            <a:noFill/>
          </a:ln>
        </p:spPr>
      </p:pic>
      <p:sp>
        <p:nvSpPr>
          <p:cNvPr id="449" name="Google Shape;449;p13"/>
          <p:cNvSpPr/>
          <p:nvPr/>
        </p:nvSpPr>
        <p:spPr>
          <a:xfrm>
            <a:off x="5914311" y="4609386"/>
            <a:ext cx="4639508" cy="314325"/>
          </a:xfrm>
          <a:prstGeom prst="rect">
            <a:avLst/>
          </a:prstGeom>
          <a:noFill/>
          <a:ln>
            <a:noFill/>
          </a:ln>
        </p:spPr>
        <p:txBody>
          <a:bodyPr anchorCtr="0" anchor="t" bIns="0" lIns="0" spcFirstLastPara="1" rIns="0" wrap="square" tIns="0">
            <a:noAutofit/>
          </a:bodyPr>
          <a:lstStyle/>
          <a:p>
            <a:pPr indent="0" lvl="0" marL="0" marR="0" rtl="0" algn="ctr">
              <a:lnSpc>
                <a:spcPct val="163333"/>
              </a:lnSpc>
              <a:spcBef>
                <a:spcPts val="0"/>
              </a:spcBef>
              <a:spcAft>
                <a:spcPts val="0"/>
              </a:spcAft>
              <a:buClr>
                <a:srgbClr val="4C4C4D"/>
              </a:buClr>
              <a:buSzPts val="1500"/>
              <a:buFont typeface="Heebo"/>
              <a:buNone/>
            </a:pPr>
            <a:r>
              <a:rPr b="1" i="0" lang="en-US" sz="1500" u="none" cap="none" strike="noStrike">
                <a:solidFill>
                  <a:schemeClr val="dk1"/>
                </a:solidFill>
                <a:latin typeface="Times New Roman"/>
                <a:ea typeface="Times New Roman"/>
                <a:cs typeface="Times New Roman"/>
                <a:sym typeface="Times New Roman"/>
              </a:rPr>
              <a:t>Model -2 ARIMA(14,1,17)(3,1,1)</a:t>
            </a:r>
            <a:endParaRPr b="0" i="0" sz="1500" u="none" cap="none" strike="noStrike">
              <a:solidFill>
                <a:schemeClr val="dk1"/>
              </a:solidFill>
              <a:latin typeface="Times New Roman"/>
              <a:ea typeface="Times New Roman"/>
              <a:cs typeface="Times New Roman"/>
              <a:sym typeface="Times New Roman"/>
            </a:endParaRPr>
          </a:p>
        </p:txBody>
      </p:sp>
      <p:pic>
        <p:nvPicPr>
          <p:cNvPr descr="preencoded.png" id="450" name="Google Shape;450;p13"/>
          <p:cNvPicPr preferRelativeResize="0"/>
          <p:nvPr/>
        </p:nvPicPr>
        <p:blipFill rotWithShape="1">
          <a:blip r:embed="rId6">
            <a:alphaModFix/>
          </a:blip>
          <a:srcRect b="0" l="0" r="0" t="0"/>
          <a:stretch/>
        </p:blipFill>
        <p:spPr>
          <a:xfrm>
            <a:off x="5914311" y="5144691"/>
            <a:ext cx="4180761" cy="1834515"/>
          </a:xfrm>
          <a:prstGeom prst="rect">
            <a:avLst/>
          </a:prstGeom>
          <a:noFill/>
          <a:ln>
            <a:noFill/>
          </a:ln>
        </p:spPr>
      </p:pic>
      <p:sp>
        <p:nvSpPr>
          <p:cNvPr id="451" name="Google Shape;451;p13"/>
          <p:cNvSpPr/>
          <p:nvPr/>
        </p:nvSpPr>
        <p:spPr>
          <a:xfrm>
            <a:off x="5914311" y="7200186"/>
            <a:ext cx="4639508" cy="31432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chemeClr val="dk1"/>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p:txBody>
      </p:sp>
      <p:sp>
        <p:nvSpPr>
          <p:cNvPr id="452" name="Google Shape;452;p13"/>
          <p:cNvSpPr/>
          <p:nvPr/>
        </p:nvSpPr>
        <p:spPr>
          <a:xfrm>
            <a:off x="11040785" y="1625798"/>
            <a:ext cx="2917150" cy="31432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Possible Models Tried:</a:t>
            </a:r>
            <a:endParaRPr b="0" i="0" sz="1800" u="none" cap="none" strike="noStrike">
              <a:solidFill>
                <a:schemeClr val="dk1"/>
              </a:solidFill>
              <a:latin typeface="Times New Roman"/>
              <a:ea typeface="Times New Roman"/>
              <a:cs typeface="Times New Roman"/>
              <a:sym typeface="Times New Roman"/>
            </a:endParaRPr>
          </a:p>
        </p:txBody>
      </p:sp>
      <p:sp>
        <p:nvSpPr>
          <p:cNvPr id="453" name="Google Shape;453;p13"/>
          <p:cNvSpPr/>
          <p:nvPr/>
        </p:nvSpPr>
        <p:spPr>
          <a:xfrm>
            <a:off x="11040785" y="2116931"/>
            <a:ext cx="2917150" cy="31432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ARIMA(11,1,5)(3,1,1)</a:t>
            </a:r>
            <a:endParaRPr b="0" i="0" sz="1800" u="none" cap="none" strike="noStrike">
              <a:solidFill>
                <a:schemeClr val="dk1"/>
              </a:solidFill>
              <a:latin typeface="Times New Roman"/>
              <a:ea typeface="Times New Roman"/>
              <a:cs typeface="Times New Roman"/>
              <a:sym typeface="Times New Roman"/>
            </a:endParaRPr>
          </a:p>
        </p:txBody>
      </p:sp>
      <p:sp>
        <p:nvSpPr>
          <p:cNvPr id="454" name="Google Shape;454;p13"/>
          <p:cNvSpPr/>
          <p:nvPr/>
        </p:nvSpPr>
        <p:spPr>
          <a:xfrm>
            <a:off x="11040785" y="2608064"/>
            <a:ext cx="2917150" cy="31432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ARIMA(14,1,17)(3,1,1)</a:t>
            </a:r>
            <a:endParaRPr b="0" i="0" sz="1800" u="none" cap="none" strike="noStrike">
              <a:solidFill>
                <a:schemeClr val="dk1"/>
              </a:solidFill>
              <a:latin typeface="Times New Roman"/>
              <a:ea typeface="Times New Roman"/>
              <a:cs typeface="Times New Roman"/>
              <a:sym typeface="Times New Roman"/>
            </a:endParaRPr>
          </a:p>
        </p:txBody>
      </p:sp>
      <p:sp>
        <p:nvSpPr>
          <p:cNvPr id="455" name="Google Shape;455;p13"/>
          <p:cNvSpPr/>
          <p:nvPr/>
        </p:nvSpPr>
        <p:spPr>
          <a:xfrm>
            <a:off x="11040785" y="3099197"/>
            <a:ext cx="2917150" cy="31432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ARIMA(3,1,0)(3,1,1)</a:t>
            </a:r>
            <a:endParaRPr b="0" i="0" sz="1800" u="none" cap="none" strike="noStrike">
              <a:solidFill>
                <a:schemeClr val="dk1"/>
              </a:solidFill>
              <a:latin typeface="Times New Roman"/>
              <a:ea typeface="Times New Roman"/>
              <a:cs typeface="Times New Roman"/>
              <a:sym typeface="Times New Roman"/>
            </a:endParaRPr>
          </a:p>
        </p:txBody>
      </p:sp>
      <p:sp>
        <p:nvSpPr>
          <p:cNvPr id="456" name="Google Shape;456;p13"/>
          <p:cNvSpPr/>
          <p:nvPr/>
        </p:nvSpPr>
        <p:spPr>
          <a:xfrm>
            <a:off x="11040785" y="3590330"/>
            <a:ext cx="2917150" cy="31432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ARIMA(3,1,2)(3,1,1)</a:t>
            </a:r>
            <a:endParaRPr b="0" i="0" sz="1800" u="none" cap="none" strike="noStrike">
              <a:solidFill>
                <a:schemeClr val="dk1"/>
              </a:solidFill>
              <a:latin typeface="Times New Roman"/>
              <a:ea typeface="Times New Roman"/>
              <a:cs typeface="Times New Roman"/>
              <a:sym typeface="Times New Roman"/>
            </a:endParaRPr>
          </a:p>
        </p:txBody>
      </p:sp>
      <p:sp>
        <p:nvSpPr>
          <p:cNvPr id="457" name="Google Shape;457;p13"/>
          <p:cNvSpPr/>
          <p:nvPr/>
        </p:nvSpPr>
        <p:spPr>
          <a:xfrm>
            <a:off x="11040785" y="4081463"/>
            <a:ext cx="2917150" cy="31432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chemeClr val="dk1"/>
              </a:buClr>
              <a:buSzPts val="15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58" name="Google Shape;458;p13"/>
          <p:cNvSpPr/>
          <p:nvPr/>
        </p:nvSpPr>
        <p:spPr>
          <a:xfrm>
            <a:off x="11040785" y="4572594"/>
            <a:ext cx="2917150" cy="2854117"/>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None of the ARIMA models passed the residual independence tests, so the model assumptions are not met. This makes ARIMA a weak fit for our dataset.</a:t>
            </a:r>
            <a:endParaRPr b="0" i="0" sz="1800" u="none" cap="none" strike="noStrike">
              <a:solidFill>
                <a:schemeClr val="dk1"/>
              </a:solidFill>
              <a:latin typeface="Times New Roman"/>
              <a:ea typeface="Times New Roman"/>
              <a:cs typeface="Times New Roman"/>
              <a:sym typeface="Times New Roman"/>
            </a:endParaRPr>
          </a:p>
        </p:txBody>
      </p:sp>
      <p:sp>
        <p:nvSpPr>
          <p:cNvPr id="459" name="Google Shape;459;p13"/>
          <p:cNvSpPr/>
          <p:nvPr/>
        </p:nvSpPr>
        <p:spPr>
          <a:xfrm>
            <a:off x="687572" y="1098275"/>
            <a:ext cx="13508400" cy="4626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1250"/>
              <a:buFont typeface="Heebo"/>
              <a:buNone/>
            </a:pPr>
            <a:r>
              <a:rPr b="0" i="0" lang="en-US" sz="1800" u="none" cap="none" strike="noStrike">
                <a:solidFill>
                  <a:schemeClr val="dk1"/>
                </a:solidFill>
                <a:latin typeface="Times New Roman"/>
                <a:ea typeface="Times New Roman"/>
                <a:cs typeface="Times New Roman"/>
                <a:sym typeface="Times New Roman"/>
              </a:rPr>
              <a:t>Variable: </a:t>
            </a:r>
            <a:r>
              <a:rPr b="1" i="0" lang="en-US" sz="1800" u="none" cap="none" strike="noStrike">
                <a:solidFill>
                  <a:schemeClr val="dk1"/>
                </a:solidFill>
                <a:latin typeface="Times New Roman"/>
                <a:ea typeface="Times New Roman"/>
                <a:cs typeface="Times New Roman"/>
                <a:sym typeface="Times New Roman"/>
              </a:rPr>
              <a:t>renewable_energy_consumption</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4"/>
          <p:cNvSpPr/>
          <p:nvPr/>
        </p:nvSpPr>
        <p:spPr>
          <a:xfrm>
            <a:off x="655082" y="514707"/>
            <a:ext cx="4679990" cy="584954"/>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152D47"/>
              </a:buClr>
              <a:buSzPts val="3650"/>
              <a:buFont typeface="Crimson Pro SemiBold"/>
              <a:buNone/>
            </a:pPr>
            <a:r>
              <a:rPr b="1" i="0" lang="en-US" sz="3650" u="none" cap="none" strike="noStrike">
                <a:solidFill>
                  <a:srgbClr val="152D47"/>
                </a:solidFill>
                <a:latin typeface="Times New Roman"/>
                <a:ea typeface="Times New Roman"/>
                <a:cs typeface="Times New Roman"/>
                <a:sym typeface="Times New Roman"/>
              </a:rPr>
              <a:t>Seasonal ARIMA</a:t>
            </a:r>
            <a:endParaRPr b="0" i="0" sz="3650" u="none" cap="none" strike="noStrike">
              <a:solidFill>
                <a:schemeClr val="dk1"/>
              </a:solidFill>
              <a:latin typeface="Times New Roman"/>
              <a:ea typeface="Times New Roman"/>
              <a:cs typeface="Times New Roman"/>
              <a:sym typeface="Times New Roman"/>
            </a:endParaRPr>
          </a:p>
        </p:txBody>
      </p:sp>
      <p:sp>
        <p:nvSpPr>
          <p:cNvPr id="466" name="Google Shape;466;p14"/>
          <p:cNvSpPr/>
          <p:nvPr/>
        </p:nvSpPr>
        <p:spPr>
          <a:xfrm>
            <a:off x="582475" y="1249475"/>
            <a:ext cx="4825200" cy="299400"/>
          </a:xfrm>
          <a:prstGeom prst="rect">
            <a:avLst/>
          </a:prstGeom>
          <a:noFill/>
          <a:ln>
            <a:noFill/>
          </a:ln>
        </p:spPr>
        <p:txBody>
          <a:bodyPr anchorCtr="0" anchor="t" bIns="0" lIns="0" spcFirstLastPara="1" rIns="0" wrap="square" tIns="0">
            <a:noAutofit/>
          </a:bodyPr>
          <a:lstStyle/>
          <a:p>
            <a:pPr indent="0" lvl="0" marL="0" rtl="0" algn="l">
              <a:lnSpc>
                <a:spcPct val="158620"/>
              </a:lnSpc>
              <a:spcBef>
                <a:spcPts val="0"/>
              </a:spcBef>
              <a:spcAft>
                <a:spcPts val="0"/>
              </a:spcAft>
              <a:buClr>
                <a:srgbClr val="4C4C4D"/>
              </a:buClr>
              <a:buSzPts val="1450"/>
              <a:buFont typeface="Heebo"/>
              <a:buNone/>
            </a:pPr>
            <a:r>
              <a:rPr lang="en-US" sz="1800">
                <a:solidFill>
                  <a:schemeClr val="dk1"/>
                </a:solidFill>
                <a:latin typeface="Times New Roman"/>
                <a:ea typeface="Times New Roman"/>
                <a:cs typeface="Times New Roman"/>
                <a:sym typeface="Times New Roman"/>
              </a:rPr>
              <a:t>Variable: </a:t>
            </a:r>
            <a:r>
              <a:rPr b="1" lang="en-US" sz="1800">
                <a:solidFill>
                  <a:schemeClr val="dk1"/>
                </a:solidFill>
                <a:latin typeface="Times New Roman"/>
                <a:ea typeface="Times New Roman"/>
                <a:cs typeface="Times New Roman"/>
                <a:sym typeface="Times New Roman"/>
              </a:rPr>
              <a:t>Biomass_Energy_Consumption</a:t>
            </a:r>
            <a:endParaRPr sz="1800">
              <a:solidFill>
                <a:schemeClr val="dk1"/>
              </a:solidFill>
              <a:latin typeface="Times New Roman"/>
              <a:ea typeface="Times New Roman"/>
              <a:cs typeface="Times New Roman"/>
              <a:sym typeface="Times New Roman"/>
            </a:endParaRPr>
          </a:p>
          <a:p>
            <a:pPr indent="0" lvl="0" marL="0" marR="0" rtl="0" algn="l">
              <a:lnSpc>
                <a:spcPct val="162068"/>
              </a:lnSpc>
              <a:spcBef>
                <a:spcPts val="0"/>
              </a:spcBef>
              <a:spcAft>
                <a:spcPts val="0"/>
              </a:spcAft>
              <a:buClr>
                <a:schemeClr val="dk1"/>
              </a:buClr>
              <a:buSzPts val="1450"/>
              <a:buFont typeface="Arial"/>
              <a:buNone/>
            </a:pPr>
            <a:r>
              <a:t/>
            </a:r>
            <a:endParaRPr sz="1450">
              <a:solidFill>
                <a:schemeClr val="dk1"/>
              </a:solidFill>
              <a:latin typeface="Times New Roman"/>
              <a:ea typeface="Times New Roman"/>
              <a:cs typeface="Times New Roman"/>
              <a:sym typeface="Times New Roman"/>
            </a:endParaRPr>
          </a:p>
        </p:txBody>
      </p:sp>
      <p:pic>
        <p:nvPicPr>
          <p:cNvPr descr="preencoded.png" id="467" name="Google Shape;467;p14"/>
          <p:cNvPicPr preferRelativeResize="0"/>
          <p:nvPr/>
        </p:nvPicPr>
        <p:blipFill rotWithShape="1">
          <a:blip r:embed="rId3">
            <a:alphaModFix/>
          </a:blip>
          <a:srcRect b="0" l="0" r="0" t="0"/>
          <a:stretch/>
        </p:blipFill>
        <p:spPr>
          <a:xfrm>
            <a:off x="655074" y="1794275"/>
            <a:ext cx="3833250" cy="2412090"/>
          </a:xfrm>
          <a:prstGeom prst="rect">
            <a:avLst/>
          </a:prstGeom>
          <a:noFill/>
          <a:ln>
            <a:noFill/>
          </a:ln>
        </p:spPr>
      </p:pic>
      <p:sp>
        <p:nvSpPr>
          <p:cNvPr id="468" name="Google Shape;468;p14"/>
          <p:cNvSpPr/>
          <p:nvPr/>
        </p:nvSpPr>
        <p:spPr>
          <a:xfrm>
            <a:off x="655082" y="4545568"/>
            <a:ext cx="4825246"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C4C4D"/>
              </a:buClr>
              <a:buSzPts val="1450"/>
              <a:buFont typeface="Heebo"/>
              <a:buNone/>
            </a:pPr>
            <a:r>
              <a:rPr b="1" i="0" lang="en-US" sz="1800" u="none" cap="none" strike="noStrike">
                <a:solidFill>
                  <a:schemeClr val="dk1"/>
                </a:solidFill>
                <a:latin typeface="Times New Roman"/>
                <a:ea typeface="Times New Roman"/>
                <a:cs typeface="Times New Roman"/>
                <a:sym typeface="Times New Roman"/>
              </a:rPr>
              <a:t>Model -1 ARIMA(11,1,9)(3,1,1)</a:t>
            </a:r>
            <a:endParaRPr b="0" i="0" sz="1800" u="none" cap="none" strike="noStrike">
              <a:solidFill>
                <a:schemeClr val="dk1"/>
              </a:solidFill>
              <a:latin typeface="Times New Roman"/>
              <a:ea typeface="Times New Roman"/>
              <a:cs typeface="Times New Roman"/>
              <a:sym typeface="Times New Roman"/>
            </a:endParaRPr>
          </a:p>
        </p:txBody>
      </p:sp>
      <p:sp>
        <p:nvSpPr>
          <p:cNvPr id="469" name="Google Shape;469;p14"/>
          <p:cNvSpPr/>
          <p:nvPr/>
        </p:nvSpPr>
        <p:spPr>
          <a:xfrm>
            <a:off x="655082" y="5013484"/>
            <a:ext cx="4825246"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chemeClr val="dk1"/>
              </a:buClr>
              <a:buSzPts val="145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pic>
        <p:nvPicPr>
          <p:cNvPr descr="preencoded.png" id="470" name="Google Shape;470;p14"/>
          <p:cNvPicPr preferRelativeResize="0"/>
          <p:nvPr/>
        </p:nvPicPr>
        <p:blipFill rotWithShape="1">
          <a:blip r:embed="rId4">
            <a:alphaModFix/>
          </a:blip>
          <a:srcRect b="0" l="0" r="0" t="0"/>
          <a:stretch/>
        </p:blipFill>
        <p:spPr>
          <a:xfrm>
            <a:off x="655075" y="5184198"/>
            <a:ext cx="4259260" cy="1855025"/>
          </a:xfrm>
          <a:prstGeom prst="rect">
            <a:avLst/>
          </a:prstGeom>
          <a:noFill/>
          <a:ln>
            <a:noFill/>
          </a:ln>
        </p:spPr>
      </p:pic>
      <p:sp>
        <p:nvSpPr>
          <p:cNvPr id="471" name="Google Shape;471;p14"/>
          <p:cNvSpPr/>
          <p:nvPr/>
        </p:nvSpPr>
        <p:spPr>
          <a:xfrm>
            <a:off x="655082" y="7197804"/>
            <a:ext cx="4825246"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chemeClr val="dk1"/>
              </a:buClr>
              <a:buSzPts val="145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72" name="Google Shape;472;p14"/>
          <p:cNvSpPr/>
          <p:nvPr/>
        </p:nvSpPr>
        <p:spPr>
          <a:xfrm>
            <a:off x="5944672" y="1548884"/>
            <a:ext cx="4578668"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chemeClr val="dk1"/>
              </a:buClr>
              <a:buSzPts val="1450"/>
              <a:buFont typeface="Arial"/>
              <a:buNone/>
            </a:pPr>
            <a:r>
              <a:t/>
            </a:r>
            <a:endParaRPr b="0" i="0" sz="1450" u="none" cap="none" strike="noStrike">
              <a:solidFill>
                <a:schemeClr val="dk1"/>
              </a:solidFill>
              <a:latin typeface="Times New Roman"/>
              <a:ea typeface="Times New Roman"/>
              <a:cs typeface="Times New Roman"/>
              <a:sym typeface="Times New Roman"/>
            </a:endParaRPr>
          </a:p>
        </p:txBody>
      </p:sp>
      <p:pic>
        <p:nvPicPr>
          <p:cNvPr descr="preencoded.png" id="473" name="Google Shape;473;p14"/>
          <p:cNvPicPr preferRelativeResize="0"/>
          <p:nvPr/>
        </p:nvPicPr>
        <p:blipFill rotWithShape="1">
          <a:blip r:embed="rId5">
            <a:alphaModFix/>
          </a:blip>
          <a:srcRect b="0" l="0" r="0" t="0"/>
          <a:stretch/>
        </p:blipFill>
        <p:spPr>
          <a:xfrm>
            <a:off x="5892775" y="1801399"/>
            <a:ext cx="3833248" cy="2597001"/>
          </a:xfrm>
          <a:prstGeom prst="rect">
            <a:avLst/>
          </a:prstGeom>
          <a:noFill/>
          <a:ln>
            <a:noFill/>
          </a:ln>
        </p:spPr>
      </p:pic>
      <p:sp>
        <p:nvSpPr>
          <p:cNvPr id="474" name="Google Shape;474;p14"/>
          <p:cNvSpPr/>
          <p:nvPr/>
        </p:nvSpPr>
        <p:spPr>
          <a:xfrm>
            <a:off x="5944672" y="4566880"/>
            <a:ext cx="4578668"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C4C4D"/>
              </a:buClr>
              <a:buSzPts val="1450"/>
              <a:buFont typeface="Heebo"/>
              <a:buNone/>
            </a:pPr>
            <a:r>
              <a:rPr b="1" i="0" lang="en-US" sz="1800" u="none" cap="none" strike="noStrike">
                <a:solidFill>
                  <a:schemeClr val="dk1"/>
                </a:solidFill>
                <a:latin typeface="Times New Roman"/>
                <a:ea typeface="Times New Roman"/>
                <a:cs typeface="Times New Roman"/>
                <a:sym typeface="Times New Roman"/>
              </a:rPr>
              <a:t>Model - 2 ARIMA(14,1,2)(3,1,1)</a:t>
            </a:r>
            <a:endParaRPr b="0" i="0" sz="1800" u="none" cap="none" strike="noStrike">
              <a:solidFill>
                <a:schemeClr val="dk1"/>
              </a:solidFill>
              <a:latin typeface="Times New Roman"/>
              <a:ea typeface="Times New Roman"/>
              <a:cs typeface="Times New Roman"/>
              <a:sym typeface="Times New Roman"/>
            </a:endParaRPr>
          </a:p>
        </p:txBody>
      </p:sp>
      <p:sp>
        <p:nvSpPr>
          <p:cNvPr id="475" name="Google Shape;475;p14"/>
          <p:cNvSpPr/>
          <p:nvPr/>
        </p:nvSpPr>
        <p:spPr>
          <a:xfrm>
            <a:off x="5944672" y="5034796"/>
            <a:ext cx="4578668"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chemeClr val="dk1"/>
              </a:buClr>
              <a:buSzPts val="145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pic>
        <p:nvPicPr>
          <p:cNvPr descr="preencoded.png" id="476" name="Google Shape;476;p14"/>
          <p:cNvPicPr preferRelativeResize="0"/>
          <p:nvPr/>
        </p:nvPicPr>
        <p:blipFill rotWithShape="1">
          <a:blip r:embed="rId6">
            <a:alphaModFix/>
          </a:blip>
          <a:srcRect b="0" l="0" r="0" t="0"/>
          <a:stretch/>
        </p:blipFill>
        <p:spPr>
          <a:xfrm>
            <a:off x="5732768" y="5130512"/>
            <a:ext cx="4153269" cy="1855025"/>
          </a:xfrm>
          <a:prstGeom prst="rect">
            <a:avLst/>
          </a:prstGeom>
          <a:noFill/>
          <a:ln>
            <a:noFill/>
          </a:ln>
        </p:spPr>
      </p:pic>
      <p:sp>
        <p:nvSpPr>
          <p:cNvPr id="477" name="Google Shape;477;p14"/>
          <p:cNvSpPr/>
          <p:nvPr/>
        </p:nvSpPr>
        <p:spPr>
          <a:xfrm>
            <a:off x="5944672" y="7249716"/>
            <a:ext cx="4578668"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chemeClr val="dk1"/>
              </a:buClr>
              <a:buSzPts val="145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78" name="Google Shape;478;p14"/>
          <p:cNvSpPr/>
          <p:nvPr/>
        </p:nvSpPr>
        <p:spPr>
          <a:xfrm>
            <a:off x="10987683" y="1548884"/>
            <a:ext cx="3002637"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chemeClr val="dk1"/>
              </a:buClr>
              <a:buSzPts val="1450"/>
              <a:buFont typeface="Arial"/>
              <a:buNone/>
            </a:pPr>
            <a:r>
              <a:t/>
            </a:r>
            <a:endParaRPr b="0" i="0" sz="1450" u="none" cap="none" strike="noStrike">
              <a:solidFill>
                <a:schemeClr val="dk1"/>
              </a:solidFill>
              <a:latin typeface="Times New Roman"/>
              <a:ea typeface="Times New Roman"/>
              <a:cs typeface="Times New Roman"/>
              <a:sym typeface="Times New Roman"/>
            </a:endParaRPr>
          </a:p>
        </p:txBody>
      </p:sp>
      <p:sp>
        <p:nvSpPr>
          <p:cNvPr id="479" name="Google Shape;479;p14"/>
          <p:cNvSpPr/>
          <p:nvPr/>
        </p:nvSpPr>
        <p:spPr>
          <a:xfrm>
            <a:off x="10987683" y="2016800"/>
            <a:ext cx="3002637"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C4C4D"/>
              </a:buClr>
              <a:buSzPts val="1450"/>
              <a:buFont typeface="Heebo"/>
              <a:buNone/>
            </a:pPr>
            <a:r>
              <a:rPr b="1" i="0" lang="en-US" sz="1800" u="none" cap="none" strike="noStrike">
                <a:solidFill>
                  <a:schemeClr val="dk1"/>
                </a:solidFill>
                <a:latin typeface="Times New Roman"/>
                <a:ea typeface="Times New Roman"/>
                <a:cs typeface="Times New Roman"/>
                <a:sym typeface="Times New Roman"/>
              </a:rPr>
              <a:t>Possible Models Tried:</a:t>
            </a:r>
            <a:endParaRPr b="0" i="0" sz="1800" u="none" cap="none" strike="noStrike">
              <a:solidFill>
                <a:schemeClr val="dk1"/>
              </a:solidFill>
              <a:latin typeface="Times New Roman"/>
              <a:ea typeface="Times New Roman"/>
              <a:cs typeface="Times New Roman"/>
              <a:sym typeface="Times New Roman"/>
            </a:endParaRPr>
          </a:p>
        </p:txBody>
      </p:sp>
      <p:sp>
        <p:nvSpPr>
          <p:cNvPr id="480" name="Google Shape;480;p14"/>
          <p:cNvSpPr/>
          <p:nvPr/>
        </p:nvSpPr>
        <p:spPr>
          <a:xfrm>
            <a:off x="10987683" y="2484715"/>
            <a:ext cx="3002637"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C4C4D"/>
              </a:buClr>
              <a:buSzPts val="1450"/>
              <a:buFont typeface="Heebo"/>
              <a:buNone/>
            </a:pPr>
            <a:r>
              <a:rPr b="0" i="0" lang="en-US" sz="1800" u="none" cap="none" strike="noStrike">
                <a:solidFill>
                  <a:schemeClr val="dk1"/>
                </a:solidFill>
                <a:latin typeface="Times New Roman"/>
                <a:ea typeface="Times New Roman"/>
                <a:cs typeface="Times New Roman"/>
                <a:sym typeface="Times New Roman"/>
              </a:rPr>
              <a:t>ARIMA(2,1,2)(3,1,1)</a:t>
            </a:r>
            <a:endParaRPr b="0" i="0" sz="1800" u="none" cap="none" strike="noStrike">
              <a:solidFill>
                <a:schemeClr val="dk1"/>
              </a:solidFill>
              <a:latin typeface="Times New Roman"/>
              <a:ea typeface="Times New Roman"/>
              <a:cs typeface="Times New Roman"/>
              <a:sym typeface="Times New Roman"/>
            </a:endParaRPr>
          </a:p>
        </p:txBody>
      </p:sp>
      <p:sp>
        <p:nvSpPr>
          <p:cNvPr id="481" name="Google Shape;481;p14"/>
          <p:cNvSpPr/>
          <p:nvPr/>
        </p:nvSpPr>
        <p:spPr>
          <a:xfrm>
            <a:off x="10987683" y="2952631"/>
            <a:ext cx="3002637"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C4C4D"/>
              </a:buClr>
              <a:buSzPts val="1450"/>
              <a:buFont typeface="Heebo"/>
              <a:buNone/>
            </a:pPr>
            <a:r>
              <a:rPr b="0" i="0" lang="en-US" sz="1800" u="none" cap="none" strike="noStrike">
                <a:solidFill>
                  <a:schemeClr val="dk1"/>
                </a:solidFill>
                <a:latin typeface="Times New Roman"/>
                <a:ea typeface="Times New Roman"/>
                <a:cs typeface="Times New Roman"/>
                <a:sym typeface="Times New Roman"/>
              </a:rPr>
              <a:t>ARIMA(14,1,9)(3,1,1)</a:t>
            </a:r>
            <a:endParaRPr b="0" i="0" sz="1800" u="none" cap="none" strike="noStrike">
              <a:solidFill>
                <a:schemeClr val="dk1"/>
              </a:solidFill>
              <a:latin typeface="Times New Roman"/>
              <a:ea typeface="Times New Roman"/>
              <a:cs typeface="Times New Roman"/>
              <a:sym typeface="Times New Roman"/>
            </a:endParaRPr>
          </a:p>
        </p:txBody>
      </p:sp>
      <p:sp>
        <p:nvSpPr>
          <p:cNvPr id="482" name="Google Shape;482;p14"/>
          <p:cNvSpPr/>
          <p:nvPr/>
        </p:nvSpPr>
        <p:spPr>
          <a:xfrm>
            <a:off x="10987683" y="3420547"/>
            <a:ext cx="3002637"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C4C4D"/>
              </a:buClr>
              <a:buSzPts val="1450"/>
              <a:buFont typeface="Heebo"/>
              <a:buNone/>
            </a:pPr>
            <a:r>
              <a:rPr b="0" i="0" lang="en-US" sz="1800" u="none" cap="none" strike="noStrike">
                <a:solidFill>
                  <a:schemeClr val="dk1"/>
                </a:solidFill>
                <a:latin typeface="Times New Roman"/>
                <a:ea typeface="Times New Roman"/>
                <a:cs typeface="Times New Roman"/>
                <a:sym typeface="Times New Roman"/>
              </a:rPr>
              <a:t>ARIMA(11,1,2)(</a:t>
            </a:r>
            <a:r>
              <a:rPr lang="en-US" sz="1800">
                <a:solidFill>
                  <a:schemeClr val="dk1"/>
                </a:solidFill>
                <a:latin typeface="Times New Roman"/>
                <a:ea typeface="Times New Roman"/>
                <a:cs typeface="Times New Roman"/>
                <a:sym typeface="Times New Roman"/>
              </a:rPr>
              <a:t>3</a:t>
            </a:r>
            <a:r>
              <a:rPr b="0" i="0" lang="en-US" sz="1800" u="none" cap="none" strike="noStrike">
                <a:solidFill>
                  <a:schemeClr val="dk1"/>
                </a:solidFill>
                <a:latin typeface="Times New Roman"/>
                <a:ea typeface="Times New Roman"/>
                <a:cs typeface="Times New Roman"/>
                <a:sym typeface="Times New Roman"/>
              </a:rPr>
              <a:t>,1,1)</a:t>
            </a:r>
            <a:endParaRPr b="0" i="0" sz="1800" u="none" cap="none" strike="noStrike">
              <a:solidFill>
                <a:schemeClr val="dk1"/>
              </a:solidFill>
              <a:latin typeface="Times New Roman"/>
              <a:ea typeface="Times New Roman"/>
              <a:cs typeface="Times New Roman"/>
              <a:sym typeface="Times New Roman"/>
            </a:endParaRPr>
          </a:p>
        </p:txBody>
      </p:sp>
      <p:sp>
        <p:nvSpPr>
          <p:cNvPr id="483" name="Google Shape;483;p14"/>
          <p:cNvSpPr/>
          <p:nvPr/>
        </p:nvSpPr>
        <p:spPr>
          <a:xfrm>
            <a:off x="10987683" y="3888462"/>
            <a:ext cx="3002637"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C4C4D"/>
              </a:buClr>
              <a:buSzPts val="1450"/>
              <a:buFont typeface="Heebo"/>
              <a:buNone/>
            </a:pPr>
            <a:r>
              <a:rPr b="0" i="0" lang="en-US" sz="1800" u="none" cap="none" strike="noStrike">
                <a:solidFill>
                  <a:schemeClr val="dk1"/>
                </a:solidFill>
                <a:latin typeface="Times New Roman"/>
                <a:ea typeface="Times New Roman"/>
                <a:cs typeface="Times New Roman"/>
                <a:sym typeface="Times New Roman"/>
              </a:rPr>
              <a:t>ARIMA(2,1,9)(</a:t>
            </a:r>
            <a:r>
              <a:rPr lang="en-US" sz="1800">
                <a:solidFill>
                  <a:schemeClr val="dk1"/>
                </a:solidFill>
                <a:latin typeface="Times New Roman"/>
                <a:ea typeface="Times New Roman"/>
                <a:cs typeface="Times New Roman"/>
                <a:sym typeface="Times New Roman"/>
              </a:rPr>
              <a:t>3</a:t>
            </a:r>
            <a:r>
              <a:rPr b="0" i="0" lang="en-US" sz="1800" u="none" cap="none" strike="noStrike">
                <a:solidFill>
                  <a:schemeClr val="dk1"/>
                </a:solidFill>
                <a:latin typeface="Times New Roman"/>
                <a:ea typeface="Times New Roman"/>
                <a:cs typeface="Times New Roman"/>
                <a:sym typeface="Times New Roman"/>
              </a:rPr>
              <a:t>,1,1)</a:t>
            </a:r>
            <a:endParaRPr b="0" i="0" sz="1800" u="none" cap="none" strike="noStrike">
              <a:solidFill>
                <a:schemeClr val="dk1"/>
              </a:solidFill>
              <a:latin typeface="Times New Roman"/>
              <a:ea typeface="Times New Roman"/>
              <a:cs typeface="Times New Roman"/>
              <a:sym typeface="Times New Roman"/>
            </a:endParaRPr>
          </a:p>
        </p:txBody>
      </p:sp>
      <p:sp>
        <p:nvSpPr>
          <p:cNvPr id="484" name="Google Shape;484;p14"/>
          <p:cNvSpPr/>
          <p:nvPr/>
        </p:nvSpPr>
        <p:spPr>
          <a:xfrm>
            <a:off x="10987683" y="4356378"/>
            <a:ext cx="3002637" cy="299442"/>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chemeClr val="dk1"/>
              </a:buClr>
              <a:buSzPts val="145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85" name="Google Shape;485;p14"/>
          <p:cNvSpPr/>
          <p:nvPr/>
        </p:nvSpPr>
        <p:spPr>
          <a:xfrm>
            <a:off x="10987683" y="4824293"/>
            <a:ext cx="3002637" cy="3031741"/>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4C4C4D"/>
              </a:buClr>
              <a:buSzPts val="1450"/>
              <a:buFont typeface="Heebo"/>
              <a:buNone/>
            </a:pPr>
            <a:r>
              <a:rPr b="0" i="0" lang="en-US" sz="1800" u="none" cap="none" strike="noStrike">
                <a:solidFill>
                  <a:schemeClr val="dk1"/>
                </a:solidFill>
                <a:latin typeface="Times New Roman"/>
                <a:ea typeface="Times New Roman"/>
                <a:cs typeface="Times New Roman"/>
                <a:sym typeface="Times New Roman"/>
              </a:rPr>
              <a:t>None of the ARIMA models passed the residual independence tests, so the model assumptions are not met. This makes ARIMA a weak fit for our dataset.</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15"/>
          <p:cNvSpPr/>
          <p:nvPr/>
        </p:nvSpPr>
        <p:spPr>
          <a:xfrm>
            <a:off x="680085" y="340222"/>
            <a:ext cx="4857988" cy="60721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3800"/>
              <a:buFont typeface="Crimson Pro SemiBold"/>
              <a:buNone/>
            </a:pPr>
            <a:r>
              <a:rPr b="1" i="0" lang="en-US" sz="3350" u="none" cap="none" strike="noStrike">
                <a:solidFill>
                  <a:schemeClr val="dk1"/>
                </a:solidFill>
                <a:latin typeface="Times New Roman"/>
                <a:ea typeface="Times New Roman"/>
                <a:cs typeface="Times New Roman"/>
                <a:sym typeface="Times New Roman"/>
              </a:rPr>
              <a:t>Deseasonalization</a:t>
            </a:r>
            <a:endParaRPr b="0" i="0" sz="3350" u="none" cap="none" strike="noStrike">
              <a:solidFill>
                <a:schemeClr val="dk1"/>
              </a:solidFill>
              <a:latin typeface="Times New Roman"/>
              <a:ea typeface="Times New Roman"/>
              <a:cs typeface="Times New Roman"/>
              <a:sym typeface="Times New Roman"/>
            </a:endParaRPr>
          </a:p>
        </p:txBody>
      </p:sp>
      <p:pic>
        <p:nvPicPr>
          <p:cNvPr descr="preencoded.png" id="492" name="Google Shape;492;p15"/>
          <p:cNvPicPr preferRelativeResize="0"/>
          <p:nvPr/>
        </p:nvPicPr>
        <p:blipFill rotWithShape="1">
          <a:blip r:embed="rId3">
            <a:alphaModFix/>
          </a:blip>
          <a:srcRect b="0" l="0" r="0" t="0"/>
          <a:stretch/>
        </p:blipFill>
        <p:spPr>
          <a:xfrm>
            <a:off x="680085" y="1651635"/>
            <a:ext cx="4156234" cy="5261491"/>
          </a:xfrm>
          <a:prstGeom prst="rect">
            <a:avLst/>
          </a:prstGeom>
          <a:noFill/>
          <a:ln>
            <a:noFill/>
          </a:ln>
        </p:spPr>
      </p:pic>
      <p:sp>
        <p:nvSpPr>
          <p:cNvPr id="493" name="Google Shape;493;p15"/>
          <p:cNvSpPr/>
          <p:nvPr/>
        </p:nvSpPr>
        <p:spPr>
          <a:xfrm>
            <a:off x="680086" y="7009061"/>
            <a:ext cx="4244221" cy="101424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      Equation:</a:t>
            </a:r>
            <a:endParaRPr/>
          </a:p>
          <a:p>
            <a:pPr indent="0" lvl="0" marL="0" marR="0" rtl="0" algn="l">
              <a:lnSpc>
                <a:spcPct val="160000"/>
              </a:lnSpc>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	 𝑦̂ = 264.891 + 1.11t</a:t>
            </a:r>
            <a:endParaRPr b="0" i="0" sz="1800" u="none" cap="none" strike="noStrike">
              <a:solidFill>
                <a:schemeClr val="dk1"/>
              </a:solidFill>
              <a:latin typeface="Times New Roman"/>
              <a:ea typeface="Times New Roman"/>
              <a:cs typeface="Times New Roman"/>
              <a:sym typeface="Times New Roman"/>
            </a:endParaRPr>
          </a:p>
        </p:txBody>
      </p:sp>
      <p:pic>
        <p:nvPicPr>
          <p:cNvPr descr="preencoded.png" id="494" name="Google Shape;494;p15"/>
          <p:cNvPicPr preferRelativeResize="0"/>
          <p:nvPr/>
        </p:nvPicPr>
        <p:blipFill rotWithShape="1">
          <a:blip r:embed="rId4">
            <a:alphaModFix/>
          </a:blip>
          <a:srcRect b="0" l="0" r="0" t="0"/>
          <a:stretch/>
        </p:blipFill>
        <p:spPr>
          <a:xfrm>
            <a:off x="5406033" y="1651635"/>
            <a:ext cx="3843099" cy="2865715"/>
          </a:xfrm>
          <a:prstGeom prst="rect">
            <a:avLst/>
          </a:prstGeom>
          <a:noFill/>
          <a:ln>
            <a:noFill/>
          </a:ln>
        </p:spPr>
      </p:pic>
      <p:pic>
        <p:nvPicPr>
          <p:cNvPr descr="preencoded.png" id="495" name="Google Shape;495;p15"/>
          <p:cNvPicPr preferRelativeResize="0"/>
          <p:nvPr/>
        </p:nvPicPr>
        <p:blipFill rotWithShape="1">
          <a:blip r:embed="rId5">
            <a:alphaModFix/>
          </a:blip>
          <a:srcRect b="0" l="0" r="0" t="0"/>
          <a:stretch/>
        </p:blipFill>
        <p:spPr>
          <a:xfrm>
            <a:off x="5406033" y="4735949"/>
            <a:ext cx="4137065" cy="3103959"/>
          </a:xfrm>
          <a:prstGeom prst="rect">
            <a:avLst/>
          </a:prstGeom>
          <a:noFill/>
          <a:ln>
            <a:noFill/>
          </a:ln>
        </p:spPr>
      </p:pic>
      <p:sp>
        <p:nvSpPr>
          <p:cNvPr id="496" name="Google Shape;496;p15"/>
          <p:cNvSpPr/>
          <p:nvPr/>
        </p:nvSpPr>
        <p:spPr>
          <a:xfrm>
            <a:off x="10024824" y="1607820"/>
            <a:ext cx="3940493"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Measure of Model Fit and Accuracy</a:t>
            </a:r>
            <a:endParaRPr b="0" i="0" sz="1800" u="none" cap="none" strike="noStrike">
              <a:solidFill>
                <a:schemeClr val="dk1"/>
              </a:solidFill>
              <a:latin typeface="Times New Roman"/>
              <a:ea typeface="Times New Roman"/>
              <a:cs typeface="Times New Roman"/>
              <a:sym typeface="Times New Roman"/>
            </a:endParaRPr>
          </a:p>
        </p:txBody>
      </p:sp>
      <p:sp>
        <p:nvSpPr>
          <p:cNvPr id="497" name="Google Shape;497;p15"/>
          <p:cNvSpPr/>
          <p:nvPr/>
        </p:nvSpPr>
        <p:spPr>
          <a:xfrm>
            <a:off x="10024824" y="2093476"/>
            <a:ext cx="3940493"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98" name="Google Shape;498;p15"/>
          <p:cNvSpPr/>
          <p:nvPr/>
        </p:nvSpPr>
        <p:spPr>
          <a:xfrm>
            <a:off x="10024824" y="2622947"/>
            <a:ext cx="3940500" cy="2563200"/>
          </a:xfrm>
          <a:prstGeom prst="roundRect">
            <a:avLst>
              <a:gd fmla="val 1137" name="adj"/>
            </a:avLst>
          </a:prstGeom>
          <a:noFill/>
          <a:ln cap="flat" cmpd="sng" w="9525">
            <a:solidFill>
              <a:srgbClr val="000000">
                <a:alpha val="745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99" name="Google Shape;499;p15"/>
          <p:cNvSpPr/>
          <p:nvPr/>
        </p:nvSpPr>
        <p:spPr>
          <a:xfrm>
            <a:off x="10032444" y="2630567"/>
            <a:ext cx="3925200" cy="870000"/>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00" name="Google Shape;500;p15"/>
          <p:cNvSpPr/>
          <p:nvPr/>
        </p:nvSpPr>
        <p:spPr>
          <a:xfrm>
            <a:off x="10226873" y="2754749"/>
            <a:ext cx="759619"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01" name="Google Shape;501;p15"/>
          <p:cNvSpPr/>
          <p:nvPr/>
        </p:nvSpPr>
        <p:spPr>
          <a:xfrm>
            <a:off x="11382732" y="2754748"/>
            <a:ext cx="870823" cy="67425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Model Fit</a:t>
            </a:r>
            <a:endParaRPr b="0" i="0" sz="1800" u="none" cap="none" strike="noStrike">
              <a:solidFill>
                <a:schemeClr val="dk1"/>
              </a:solidFill>
              <a:latin typeface="Times New Roman"/>
              <a:ea typeface="Times New Roman"/>
              <a:cs typeface="Times New Roman"/>
              <a:sym typeface="Times New Roman"/>
            </a:endParaRPr>
          </a:p>
        </p:txBody>
      </p:sp>
      <p:sp>
        <p:nvSpPr>
          <p:cNvPr id="502" name="Google Shape;502;p15"/>
          <p:cNvSpPr/>
          <p:nvPr/>
        </p:nvSpPr>
        <p:spPr>
          <a:xfrm>
            <a:off x="12649795" y="2754749"/>
            <a:ext cx="1113592" cy="6217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Model Accuracy</a:t>
            </a:r>
            <a:endParaRPr b="0" i="0" sz="1800" u="none" cap="none" strike="noStrike">
              <a:solidFill>
                <a:schemeClr val="dk1"/>
              </a:solidFill>
              <a:latin typeface="Times New Roman"/>
              <a:ea typeface="Times New Roman"/>
              <a:cs typeface="Times New Roman"/>
              <a:sym typeface="Times New Roman"/>
            </a:endParaRPr>
          </a:p>
        </p:txBody>
      </p:sp>
      <p:sp>
        <p:nvSpPr>
          <p:cNvPr id="503" name="Google Shape;503;p15"/>
          <p:cNvSpPr/>
          <p:nvPr/>
        </p:nvSpPr>
        <p:spPr>
          <a:xfrm>
            <a:off x="10032444" y="3500676"/>
            <a:ext cx="3925253" cy="559237"/>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04" name="Google Shape;504;p15"/>
          <p:cNvSpPr/>
          <p:nvPr/>
        </p:nvSpPr>
        <p:spPr>
          <a:xfrm>
            <a:off x="10226873" y="3624858"/>
            <a:ext cx="759619"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MAPE</a:t>
            </a:r>
            <a:endParaRPr b="0" i="0" sz="1800" u="none" cap="none" strike="noStrike">
              <a:solidFill>
                <a:schemeClr val="dk1"/>
              </a:solidFill>
              <a:latin typeface="Times New Roman"/>
              <a:ea typeface="Times New Roman"/>
              <a:cs typeface="Times New Roman"/>
              <a:sym typeface="Times New Roman"/>
            </a:endParaRPr>
          </a:p>
        </p:txBody>
      </p:sp>
      <p:sp>
        <p:nvSpPr>
          <p:cNvPr id="505" name="Google Shape;505;p15"/>
          <p:cNvSpPr/>
          <p:nvPr/>
        </p:nvSpPr>
        <p:spPr>
          <a:xfrm>
            <a:off x="11382732" y="3624858"/>
            <a:ext cx="870823"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10.243%</a:t>
            </a:r>
            <a:endParaRPr b="0" i="0" sz="1800" u="none" cap="none" strike="noStrike">
              <a:solidFill>
                <a:schemeClr val="dk1"/>
              </a:solidFill>
              <a:latin typeface="Times New Roman"/>
              <a:ea typeface="Times New Roman"/>
              <a:cs typeface="Times New Roman"/>
              <a:sym typeface="Times New Roman"/>
            </a:endParaRPr>
          </a:p>
        </p:txBody>
      </p:sp>
      <p:sp>
        <p:nvSpPr>
          <p:cNvPr id="506" name="Google Shape;506;p15"/>
          <p:cNvSpPr/>
          <p:nvPr/>
        </p:nvSpPr>
        <p:spPr>
          <a:xfrm>
            <a:off x="12649795" y="3624858"/>
            <a:ext cx="1113592"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8.667%</a:t>
            </a:r>
            <a:endParaRPr b="0" i="0" sz="1800" u="none" cap="none" strike="noStrike">
              <a:solidFill>
                <a:schemeClr val="dk1"/>
              </a:solidFill>
              <a:latin typeface="Times New Roman"/>
              <a:ea typeface="Times New Roman"/>
              <a:cs typeface="Times New Roman"/>
              <a:sym typeface="Times New Roman"/>
            </a:endParaRPr>
          </a:p>
        </p:txBody>
      </p:sp>
      <p:sp>
        <p:nvSpPr>
          <p:cNvPr id="507" name="Google Shape;507;p15"/>
          <p:cNvSpPr/>
          <p:nvPr/>
        </p:nvSpPr>
        <p:spPr>
          <a:xfrm>
            <a:off x="10032444" y="4059912"/>
            <a:ext cx="3925253" cy="559237"/>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08" name="Google Shape;508;p15"/>
          <p:cNvSpPr/>
          <p:nvPr/>
        </p:nvSpPr>
        <p:spPr>
          <a:xfrm>
            <a:off x="10226873" y="4184094"/>
            <a:ext cx="759619"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MAE</a:t>
            </a:r>
            <a:endParaRPr b="0" i="0" sz="1800" u="none" cap="none" strike="noStrike">
              <a:solidFill>
                <a:schemeClr val="dk1"/>
              </a:solidFill>
              <a:latin typeface="Times New Roman"/>
              <a:ea typeface="Times New Roman"/>
              <a:cs typeface="Times New Roman"/>
              <a:sym typeface="Times New Roman"/>
            </a:endParaRPr>
          </a:p>
        </p:txBody>
      </p:sp>
      <p:sp>
        <p:nvSpPr>
          <p:cNvPr id="509" name="Google Shape;509;p15"/>
          <p:cNvSpPr/>
          <p:nvPr/>
        </p:nvSpPr>
        <p:spPr>
          <a:xfrm>
            <a:off x="11382732" y="4184094"/>
            <a:ext cx="870823"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30.486</a:t>
            </a:r>
            <a:endParaRPr b="0" i="0" sz="1800" u="none" cap="none" strike="noStrike">
              <a:solidFill>
                <a:schemeClr val="dk1"/>
              </a:solidFill>
              <a:latin typeface="Times New Roman"/>
              <a:ea typeface="Times New Roman"/>
              <a:cs typeface="Times New Roman"/>
              <a:sym typeface="Times New Roman"/>
            </a:endParaRPr>
          </a:p>
        </p:txBody>
      </p:sp>
      <p:sp>
        <p:nvSpPr>
          <p:cNvPr id="510" name="Google Shape;510;p15"/>
          <p:cNvSpPr/>
          <p:nvPr/>
        </p:nvSpPr>
        <p:spPr>
          <a:xfrm>
            <a:off x="12649795" y="4184094"/>
            <a:ext cx="1113592"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35.904</a:t>
            </a:r>
            <a:endParaRPr b="0" i="0" sz="1800" u="none" cap="none" strike="noStrike">
              <a:solidFill>
                <a:schemeClr val="dk1"/>
              </a:solidFill>
              <a:latin typeface="Times New Roman"/>
              <a:ea typeface="Times New Roman"/>
              <a:cs typeface="Times New Roman"/>
              <a:sym typeface="Times New Roman"/>
            </a:endParaRPr>
          </a:p>
        </p:txBody>
      </p:sp>
      <p:sp>
        <p:nvSpPr>
          <p:cNvPr id="511" name="Google Shape;511;p15"/>
          <p:cNvSpPr/>
          <p:nvPr/>
        </p:nvSpPr>
        <p:spPr>
          <a:xfrm>
            <a:off x="10032444" y="4619149"/>
            <a:ext cx="3925253" cy="559237"/>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12" name="Google Shape;512;p15"/>
          <p:cNvSpPr/>
          <p:nvPr/>
        </p:nvSpPr>
        <p:spPr>
          <a:xfrm>
            <a:off x="10226873" y="4743331"/>
            <a:ext cx="759619"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MSE</a:t>
            </a:r>
            <a:endParaRPr b="0" i="0" sz="1800" u="none" cap="none" strike="noStrike">
              <a:solidFill>
                <a:schemeClr val="dk1"/>
              </a:solidFill>
              <a:latin typeface="Times New Roman"/>
              <a:ea typeface="Times New Roman"/>
              <a:cs typeface="Times New Roman"/>
              <a:sym typeface="Times New Roman"/>
            </a:endParaRPr>
          </a:p>
        </p:txBody>
      </p:sp>
      <p:sp>
        <p:nvSpPr>
          <p:cNvPr id="513" name="Google Shape;513;p15"/>
          <p:cNvSpPr/>
          <p:nvPr/>
        </p:nvSpPr>
        <p:spPr>
          <a:xfrm>
            <a:off x="11382732" y="4743331"/>
            <a:ext cx="870823"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1240.240</a:t>
            </a:r>
            <a:endParaRPr b="0" i="0" sz="1800" u="none" cap="none" strike="noStrike">
              <a:solidFill>
                <a:schemeClr val="dk1"/>
              </a:solidFill>
              <a:latin typeface="Times New Roman"/>
              <a:ea typeface="Times New Roman"/>
              <a:cs typeface="Times New Roman"/>
              <a:sym typeface="Times New Roman"/>
            </a:endParaRPr>
          </a:p>
        </p:txBody>
      </p:sp>
      <p:sp>
        <p:nvSpPr>
          <p:cNvPr id="514" name="Google Shape;514;p15"/>
          <p:cNvSpPr/>
          <p:nvPr/>
        </p:nvSpPr>
        <p:spPr>
          <a:xfrm>
            <a:off x="12649795" y="4743331"/>
            <a:ext cx="1113592"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1476.528</a:t>
            </a:r>
            <a:endParaRPr b="0" i="0" sz="1800" u="none" cap="none" strike="noStrike">
              <a:solidFill>
                <a:schemeClr val="dk1"/>
              </a:solidFill>
              <a:latin typeface="Times New Roman"/>
              <a:ea typeface="Times New Roman"/>
              <a:cs typeface="Times New Roman"/>
              <a:sym typeface="Times New Roman"/>
            </a:endParaRPr>
          </a:p>
        </p:txBody>
      </p:sp>
      <p:sp>
        <p:nvSpPr>
          <p:cNvPr id="515" name="Google Shape;515;p15"/>
          <p:cNvSpPr/>
          <p:nvPr/>
        </p:nvSpPr>
        <p:spPr>
          <a:xfrm>
            <a:off x="943124" y="1122225"/>
            <a:ext cx="4244221" cy="35462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3800"/>
              <a:buFont typeface="Crimson Pro SemiBold"/>
              <a:buNone/>
            </a:pPr>
            <a:r>
              <a:rPr b="1" i="0" lang="en-US" sz="1800" u="none" cap="none" strike="noStrike">
                <a:solidFill>
                  <a:schemeClr val="dk1"/>
                </a:solidFill>
                <a:latin typeface="Times New Roman"/>
                <a:ea typeface="Times New Roman"/>
                <a:cs typeface="Times New Roman"/>
                <a:sym typeface="Times New Roman"/>
              </a:rPr>
              <a:t>Renewable Energy Consumption</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6"/>
          <p:cNvSpPr/>
          <p:nvPr/>
        </p:nvSpPr>
        <p:spPr>
          <a:xfrm>
            <a:off x="680085" y="340222"/>
            <a:ext cx="4857988" cy="60721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3800"/>
              <a:buFont typeface="Crimson Pro SemiBold"/>
              <a:buNone/>
            </a:pPr>
            <a:r>
              <a:rPr b="1" i="0" lang="en-US" sz="3350" u="none" cap="none" strike="noStrike">
                <a:solidFill>
                  <a:schemeClr val="dk1"/>
                </a:solidFill>
                <a:latin typeface="Times New Roman"/>
                <a:ea typeface="Times New Roman"/>
                <a:cs typeface="Times New Roman"/>
                <a:sym typeface="Times New Roman"/>
              </a:rPr>
              <a:t>Deseasonalization</a:t>
            </a:r>
            <a:endParaRPr b="0" i="0" sz="3350" u="none" cap="none" strike="noStrike">
              <a:solidFill>
                <a:schemeClr val="dk1"/>
              </a:solidFill>
              <a:latin typeface="Times New Roman"/>
              <a:ea typeface="Times New Roman"/>
              <a:cs typeface="Times New Roman"/>
              <a:sym typeface="Times New Roman"/>
            </a:endParaRPr>
          </a:p>
        </p:txBody>
      </p:sp>
      <p:sp>
        <p:nvSpPr>
          <p:cNvPr id="522" name="Google Shape;522;p16"/>
          <p:cNvSpPr/>
          <p:nvPr/>
        </p:nvSpPr>
        <p:spPr>
          <a:xfrm>
            <a:off x="680085" y="7107375"/>
            <a:ext cx="4244221" cy="101424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      Equation:</a:t>
            </a:r>
            <a:endParaRPr/>
          </a:p>
          <a:p>
            <a:pPr indent="0" lvl="0" marL="0" marR="0" rtl="0" algn="l">
              <a:lnSpc>
                <a:spcPct val="160000"/>
              </a:lnSpc>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      𝑦̂ = 205.701 + 0.686t</a:t>
            </a:r>
            <a:endParaRPr b="1" i="0" sz="1800" u="none" cap="none" strike="noStrike">
              <a:solidFill>
                <a:schemeClr val="dk1"/>
              </a:solidFill>
              <a:latin typeface="Times New Roman"/>
              <a:ea typeface="Times New Roman"/>
              <a:cs typeface="Times New Roman"/>
              <a:sym typeface="Times New Roman"/>
            </a:endParaRPr>
          </a:p>
        </p:txBody>
      </p:sp>
      <p:sp>
        <p:nvSpPr>
          <p:cNvPr id="523" name="Google Shape;523;p16"/>
          <p:cNvSpPr/>
          <p:nvPr/>
        </p:nvSpPr>
        <p:spPr>
          <a:xfrm>
            <a:off x="10024824" y="1607820"/>
            <a:ext cx="3940493"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Measure of Model Fit and Accuracy</a:t>
            </a:r>
            <a:endParaRPr b="0" i="0" sz="1800" u="none" cap="none" strike="noStrike">
              <a:solidFill>
                <a:schemeClr val="dk1"/>
              </a:solidFill>
              <a:latin typeface="Times New Roman"/>
              <a:ea typeface="Times New Roman"/>
              <a:cs typeface="Times New Roman"/>
              <a:sym typeface="Times New Roman"/>
            </a:endParaRPr>
          </a:p>
        </p:txBody>
      </p:sp>
      <p:sp>
        <p:nvSpPr>
          <p:cNvPr id="524" name="Google Shape;524;p16"/>
          <p:cNvSpPr/>
          <p:nvPr/>
        </p:nvSpPr>
        <p:spPr>
          <a:xfrm>
            <a:off x="10024824" y="2093476"/>
            <a:ext cx="3940493"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25" name="Google Shape;525;p16"/>
          <p:cNvSpPr/>
          <p:nvPr/>
        </p:nvSpPr>
        <p:spPr>
          <a:xfrm>
            <a:off x="10024824" y="2622947"/>
            <a:ext cx="3940500" cy="2563200"/>
          </a:xfrm>
          <a:prstGeom prst="roundRect">
            <a:avLst>
              <a:gd fmla="val 1137" name="adj"/>
            </a:avLst>
          </a:prstGeom>
          <a:noFill/>
          <a:ln cap="flat" cmpd="sng" w="9525">
            <a:solidFill>
              <a:srgbClr val="000000">
                <a:alpha val="745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26" name="Google Shape;526;p16"/>
          <p:cNvSpPr/>
          <p:nvPr/>
        </p:nvSpPr>
        <p:spPr>
          <a:xfrm>
            <a:off x="10032444" y="2630567"/>
            <a:ext cx="3925200" cy="870000"/>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27" name="Google Shape;527;p16"/>
          <p:cNvSpPr/>
          <p:nvPr/>
        </p:nvSpPr>
        <p:spPr>
          <a:xfrm>
            <a:off x="10226873" y="2754749"/>
            <a:ext cx="759619"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28" name="Google Shape;528;p16"/>
          <p:cNvSpPr/>
          <p:nvPr/>
        </p:nvSpPr>
        <p:spPr>
          <a:xfrm>
            <a:off x="11382732" y="2754748"/>
            <a:ext cx="870823" cy="67425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Model Fit</a:t>
            </a:r>
            <a:endParaRPr b="0" i="0" sz="1800" u="none" cap="none" strike="noStrike">
              <a:solidFill>
                <a:schemeClr val="dk1"/>
              </a:solidFill>
              <a:latin typeface="Times New Roman"/>
              <a:ea typeface="Times New Roman"/>
              <a:cs typeface="Times New Roman"/>
              <a:sym typeface="Times New Roman"/>
            </a:endParaRPr>
          </a:p>
        </p:txBody>
      </p:sp>
      <p:sp>
        <p:nvSpPr>
          <p:cNvPr id="529" name="Google Shape;529;p16"/>
          <p:cNvSpPr/>
          <p:nvPr/>
        </p:nvSpPr>
        <p:spPr>
          <a:xfrm>
            <a:off x="12649795" y="2754749"/>
            <a:ext cx="1113592" cy="6217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Model Accuracy</a:t>
            </a:r>
            <a:endParaRPr b="0" i="0" sz="1800" u="none" cap="none" strike="noStrike">
              <a:solidFill>
                <a:schemeClr val="dk1"/>
              </a:solidFill>
              <a:latin typeface="Times New Roman"/>
              <a:ea typeface="Times New Roman"/>
              <a:cs typeface="Times New Roman"/>
              <a:sym typeface="Times New Roman"/>
            </a:endParaRPr>
          </a:p>
        </p:txBody>
      </p:sp>
      <p:sp>
        <p:nvSpPr>
          <p:cNvPr id="530" name="Google Shape;530;p16"/>
          <p:cNvSpPr/>
          <p:nvPr/>
        </p:nvSpPr>
        <p:spPr>
          <a:xfrm>
            <a:off x="10032444" y="3500676"/>
            <a:ext cx="3925253" cy="559237"/>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31" name="Google Shape;531;p16"/>
          <p:cNvSpPr/>
          <p:nvPr/>
        </p:nvSpPr>
        <p:spPr>
          <a:xfrm>
            <a:off x="10226873" y="3624858"/>
            <a:ext cx="759619"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MAPE</a:t>
            </a:r>
            <a:endParaRPr b="0" i="0" sz="1800" u="none" cap="none" strike="noStrike">
              <a:solidFill>
                <a:schemeClr val="dk1"/>
              </a:solidFill>
              <a:latin typeface="Times New Roman"/>
              <a:ea typeface="Times New Roman"/>
              <a:cs typeface="Times New Roman"/>
              <a:sym typeface="Times New Roman"/>
            </a:endParaRPr>
          </a:p>
        </p:txBody>
      </p:sp>
      <p:sp>
        <p:nvSpPr>
          <p:cNvPr id="532" name="Google Shape;532;p16"/>
          <p:cNvSpPr/>
          <p:nvPr/>
        </p:nvSpPr>
        <p:spPr>
          <a:xfrm>
            <a:off x="11382732" y="3624858"/>
            <a:ext cx="870823"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10.360%</a:t>
            </a:r>
            <a:endParaRPr b="0" i="0" sz="1800" u="none" cap="none" strike="noStrike">
              <a:solidFill>
                <a:schemeClr val="dk1"/>
              </a:solidFill>
              <a:latin typeface="Times New Roman"/>
              <a:ea typeface="Times New Roman"/>
              <a:cs typeface="Times New Roman"/>
              <a:sym typeface="Times New Roman"/>
            </a:endParaRPr>
          </a:p>
        </p:txBody>
      </p:sp>
      <p:sp>
        <p:nvSpPr>
          <p:cNvPr id="533" name="Google Shape;533;p16"/>
          <p:cNvSpPr/>
          <p:nvPr/>
        </p:nvSpPr>
        <p:spPr>
          <a:xfrm>
            <a:off x="12649795" y="3624858"/>
            <a:ext cx="1113592"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5.642%</a:t>
            </a:r>
            <a:endParaRPr b="0" i="0" sz="1800" u="none" cap="none" strike="noStrike">
              <a:solidFill>
                <a:schemeClr val="dk1"/>
              </a:solidFill>
              <a:latin typeface="Times New Roman"/>
              <a:ea typeface="Times New Roman"/>
              <a:cs typeface="Times New Roman"/>
              <a:sym typeface="Times New Roman"/>
            </a:endParaRPr>
          </a:p>
        </p:txBody>
      </p:sp>
      <p:sp>
        <p:nvSpPr>
          <p:cNvPr id="534" name="Google Shape;534;p16"/>
          <p:cNvSpPr/>
          <p:nvPr/>
        </p:nvSpPr>
        <p:spPr>
          <a:xfrm>
            <a:off x="10032444" y="4059912"/>
            <a:ext cx="3925253" cy="559237"/>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35" name="Google Shape;535;p16"/>
          <p:cNvSpPr/>
          <p:nvPr/>
        </p:nvSpPr>
        <p:spPr>
          <a:xfrm>
            <a:off x="10226873" y="4184094"/>
            <a:ext cx="759619"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MAE</a:t>
            </a:r>
            <a:endParaRPr b="0" i="0" sz="1800" u="none" cap="none" strike="noStrike">
              <a:solidFill>
                <a:schemeClr val="dk1"/>
              </a:solidFill>
              <a:latin typeface="Times New Roman"/>
              <a:ea typeface="Times New Roman"/>
              <a:cs typeface="Times New Roman"/>
              <a:sym typeface="Times New Roman"/>
            </a:endParaRPr>
          </a:p>
        </p:txBody>
      </p:sp>
      <p:sp>
        <p:nvSpPr>
          <p:cNvPr id="536" name="Google Shape;536;p16"/>
          <p:cNvSpPr/>
          <p:nvPr/>
        </p:nvSpPr>
        <p:spPr>
          <a:xfrm>
            <a:off x="11382732" y="4184094"/>
            <a:ext cx="870823"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40.606</a:t>
            </a:r>
            <a:endParaRPr b="0" i="0" sz="1800" u="none" cap="none" strike="noStrike">
              <a:solidFill>
                <a:schemeClr val="dk1"/>
              </a:solidFill>
              <a:latin typeface="Times New Roman"/>
              <a:ea typeface="Times New Roman"/>
              <a:cs typeface="Times New Roman"/>
              <a:sym typeface="Times New Roman"/>
            </a:endParaRPr>
          </a:p>
        </p:txBody>
      </p:sp>
      <p:sp>
        <p:nvSpPr>
          <p:cNvPr id="537" name="Google Shape;537;p16"/>
          <p:cNvSpPr/>
          <p:nvPr/>
        </p:nvSpPr>
        <p:spPr>
          <a:xfrm>
            <a:off x="12649795" y="4184094"/>
            <a:ext cx="1113592"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40.536</a:t>
            </a:r>
            <a:endParaRPr b="0" i="0" sz="1800" u="none" cap="none" strike="noStrike">
              <a:solidFill>
                <a:schemeClr val="dk1"/>
              </a:solidFill>
              <a:latin typeface="Times New Roman"/>
              <a:ea typeface="Times New Roman"/>
              <a:cs typeface="Times New Roman"/>
              <a:sym typeface="Times New Roman"/>
            </a:endParaRPr>
          </a:p>
        </p:txBody>
      </p:sp>
      <p:sp>
        <p:nvSpPr>
          <p:cNvPr id="538" name="Google Shape;538;p16"/>
          <p:cNvSpPr/>
          <p:nvPr/>
        </p:nvSpPr>
        <p:spPr>
          <a:xfrm>
            <a:off x="10032444" y="4619149"/>
            <a:ext cx="3925253" cy="559237"/>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39" name="Google Shape;539;p16"/>
          <p:cNvSpPr/>
          <p:nvPr/>
        </p:nvSpPr>
        <p:spPr>
          <a:xfrm>
            <a:off x="10226873" y="4743331"/>
            <a:ext cx="759619"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1" i="0" lang="en-US" sz="1800" u="none" cap="none" strike="noStrike">
                <a:solidFill>
                  <a:schemeClr val="dk1"/>
                </a:solidFill>
                <a:latin typeface="Times New Roman"/>
                <a:ea typeface="Times New Roman"/>
                <a:cs typeface="Times New Roman"/>
                <a:sym typeface="Times New Roman"/>
              </a:rPr>
              <a:t>MSE</a:t>
            </a:r>
            <a:endParaRPr b="0" i="0" sz="1800" u="none" cap="none" strike="noStrike">
              <a:solidFill>
                <a:schemeClr val="dk1"/>
              </a:solidFill>
              <a:latin typeface="Times New Roman"/>
              <a:ea typeface="Times New Roman"/>
              <a:cs typeface="Times New Roman"/>
              <a:sym typeface="Times New Roman"/>
            </a:endParaRPr>
          </a:p>
        </p:txBody>
      </p:sp>
      <p:sp>
        <p:nvSpPr>
          <p:cNvPr id="540" name="Google Shape;540;p16"/>
          <p:cNvSpPr/>
          <p:nvPr/>
        </p:nvSpPr>
        <p:spPr>
          <a:xfrm>
            <a:off x="11382732" y="4743331"/>
            <a:ext cx="870823"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2286.2</a:t>
            </a:r>
            <a:endParaRPr b="0" i="0" sz="1800" u="none" cap="none" strike="noStrike">
              <a:solidFill>
                <a:schemeClr val="dk1"/>
              </a:solidFill>
              <a:latin typeface="Times New Roman"/>
              <a:ea typeface="Times New Roman"/>
              <a:cs typeface="Times New Roman"/>
              <a:sym typeface="Times New Roman"/>
            </a:endParaRPr>
          </a:p>
        </p:txBody>
      </p:sp>
      <p:sp>
        <p:nvSpPr>
          <p:cNvPr id="541" name="Google Shape;541;p16"/>
          <p:cNvSpPr/>
          <p:nvPr/>
        </p:nvSpPr>
        <p:spPr>
          <a:xfrm>
            <a:off x="12649795" y="4743331"/>
            <a:ext cx="1113592" cy="3108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4C4C4D"/>
              </a:buClr>
              <a:buSzPts val="1500"/>
              <a:buFont typeface="Heebo"/>
              <a:buNone/>
            </a:pPr>
            <a:r>
              <a:rPr b="0" i="0" lang="en-US" sz="1800" u="none" cap="none" strike="noStrike">
                <a:solidFill>
                  <a:schemeClr val="dk1"/>
                </a:solidFill>
                <a:latin typeface="Times New Roman"/>
                <a:ea typeface="Times New Roman"/>
                <a:cs typeface="Times New Roman"/>
                <a:sym typeface="Times New Roman"/>
              </a:rPr>
              <a:t>2039.6</a:t>
            </a:r>
            <a:endParaRPr b="0" i="0" sz="1800" u="none" cap="none" strike="noStrike">
              <a:solidFill>
                <a:schemeClr val="dk1"/>
              </a:solidFill>
              <a:latin typeface="Times New Roman"/>
              <a:ea typeface="Times New Roman"/>
              <a:cs typeface="Times New Roman"/>
              <a:sym typeface="Times New Roman"/>
            </a:endParaRPr>
          </a:p>
        </p:txBody>
      </p:sp>
      <p:sp>
        <p:nvSpPr>
          <p:cNvPr id="542" name="Google Shape;542;p16"/>
          <p:cNvSpPr/>
          <p:nvPr/>
        </p:nvSpPr>
        <p:spPr>
          <a:xfrm>
            <a:off x="943124" y="1122225"/>
            <a:ext cx="4244221" cy="35462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2D47"/>
              </a:buClr>
              <a:buSzPts val="3800"/>
              <a:buFont typeface="Crimson Pro SemiBold"/>
              <a:buNone/>
            </a:pPr>
            <a:r>
              <a:rPr b="1" i="0" lang="en-US" sz="1800" u="none" cap="none" strike="noStrike">
                <a:solidFill>
                  <a:schemeClr val="dk1"/>
                </a:solidFill>
                <a:latin typeface="Times New Roman"/>
                <a:ea typeface="Times New Roman"/>
                <a:cs typeface="Times New Roman"/>
                <a:sym typeface="Times New Roman"/>
              </a:rPr>
              <a:t>Biomass Energy Consumption</a:t>
            </a:r>
            <a:endParaRPr b="0" i="0" sz="1800" u="none" cap="none" strike="noStrike">
              <a:solidFill>
                <a:schemeClr val="dk1"/>
              </a:solidFill>
              <a:latin typeface="Times New Roman"/>
              <a:ea typeface="Times New Roman"/>
              <a:cs typeface="Times New Roman"/>
              <a:sym typeface="Times New Roman"/>
            </a:endParaRPr>
          </a:p>
        </p:txBody>
      </p:sp>
      <p:pic>
        <p:nvPicPr>
          <p:cNvPr id="543" name="Google Shape;543;p16"/>
          <p:cNvPicPr preferRelativeResize="0"/>
          <p:nvPr/>
        </p:nvPicPr>
        <p:blipFill rotWithShape="1">
          <a:blip r:embed="rId3">
            <a:alphaModFix/>
          </a:blip>
          <a:srcRect b="0" l="0" r="0" t="0"/>
          <a:stretch/>
        </p:blipFill>
        <p:spPr>
          <a:xfrm>
            <a:off x="680085" y="1560089"/>
            <a:ext cx="4298990" cy="5380732"/>
          </a:xfrm>
          <a:prstGeom prst="rect">
            <a:avLst/>
          </a:prstGeom>
          <a:noFill/>
          <a:ln>
            <a:noFill/>
          </a:ln>
        </p:spPr>
      </p:pic>
      <p:pic>
        <p:nvPicPr>
          <p:cNvPr id="544" name="Google Shape;544;p16"/>
          <p:cNvPicPr preferRelativeResize="0"/>
          <p:nvPr/>
        </p:nvPicPr>
        <p:blipFill rotWithShape="1">
          <a:blip r:embed="rId4">
            <a:alphaModFix/>
          </a:blip>
          <a:srcRect b="0" l="0" r="0" t="0"/>
          <a:stretch/>
        </p:blipFill>
        <p:spPr>
          <a:xfrm>
            <a:off x="5375315" y="1390363"/>
            <a:ext cx="4033826" cy="3034074"/>
          </a:xfrm>
          <a:prstGeom prst="rect">
            <a:avLst/>
          </a:prstGeom>
          <a:noFill/>
          <a:ln>
            <a:noFill/>
          </a:ln>
        </p:spPr>
      </p:pic>
      <p:pic>
        <p:nvPicPr>
          <p:cNvPr id="545" name="Google Shape;545;p16"/>
          <p:cNvPicPr preferRelativeResize="0"/>
          <p:nvPr/>
        </p:nvPicPr>
        <p:blipFill rotWithShape="1">
          <a:blip r:embed="rId5">
            <a:alphaModFix/>
          </a:blip>
          <a:srcRect b="0" l="0" r="0" t="0"/>
          <a:stretch/>
        </p:blipFill>
        <p:spPr>
          <a:xfrm>
            <a:off x="5375316" y="4619149"/>
            <a:ext cx="4033826" cy="30067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3ac859504fb_2_2"/>
          <p:cNvSpPr/>
          <p:nvPr/>
        </p:nvSpPr>
        <p:spPr>
          <a:xfrm>
            <a:off x="3197825" y="458450"/>
            <a:ext cx="6914400" cy="1202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D47"/>
              </a:buClr>
              <a:buSzPts val="3800"/>
              <a:buFont typeface="Crimson Pro SemiBold"/>
              <a:buNone/>
            </a:pPr>
            <a:r>
              <a:rPr b="1" i="0" lang="en-US" sz="3350" u="none" cap="none" strike="noStrike">
                <a:solidFill>
                  <a:srgbClr val="152D47"/>
                </a:solidFill>
                <a:latin typeface="Times New Roman"/>
                <a:ea typeface="Times New Roman"/>
                <a:cs typeface="Times New Roman"/>
                <a:sym typeface="Times New Roman"/>
              </a:rPr>
              <a:t>Comparison of All the models</a:t>
            </a:r>
            <a:endParaRPr b="1" i="0" sz="3350" u="none" cap="none" strike="noStrike">
              <a:solidFill>
                <a:srgbClr val="152D47"/>
              </a:solidFill>
              <a:latin typeface="Times New Roman"/>
              <a:ea typeface="Times New Roman"/>
              <a:cs typeface="Times New Roman"/>
              <a:sym typeface="Times New Roman"/>
            </a:endParaRPr>
          </a:p>
          <a:p>
            <a:pPr indent="0" lvl="0" marL="0" marR="0" rtl="0" algn="ctr">
              <a:lnSpc>
                <a:spcPct val="125000"/>
              </a:lnSpc>
              <a:spcBef>
                <a:spcPts val="0"/>
              </a:spcBef>
              <a:spcAft>
                <a:spcPts val="0"/>
              </a:spcAft>
              <a:buClr>
                <a:srgbClr val="152D47"/>
              </a:buClr>
              <a:buSzPts val="3800"/>
              <a:buFont typeface="Crimson Pro SemiBold"/>
              <a:buNone/>
            </a:pPr>
            <a:r>
              <a:rPr b="1" i="0" lang="en-US" sz="2000" u="none" cap="none" strike="noStrike">
                <a:solidFill>
                  <a:srgbClr val="152D47"/>
                </a:solidFill>
                <a:latin typeface="Times New Roman"/>
                <a:ea typeface="Times New Roman"/>
                <a:cs typeface="Times New Roman"/>
                <a:sym typeface="Times New Roman"/>
              </a:rPr>
              <a:t>Renewable Energy Consumption</a:t>
            </a:r>
            <a:endParaRPr b="1" i="0" sz="2000" u="none" cap="none" strike="noStrike">
              <a:solidFill>
                <a:srgbClr val="152D47"/>
              </a:solidFill>
              <a:latin typeface="Times New Roman"/>
              <a:ea typeface="Times New Roman"/>
              <a:cs typeface="Times New Roman"/>
              <a:sym typeface="Times New Roman"/>
            </a:endParaRPr>
          </a:p>
        </p:txBody>
      </p:sp>
      <p:sp>
        <p:nvSpPr>
          <p:cNvPr id="552" name="Google Shape;552;g3ac859504fb_2_2"/>
          <p:cNvSpPr txBox="1"/>
          <p:nvPr/>
        </p:nvSpPr>
        <p:spPr>
          <a:xfrm>
            <a:off x="1183700" y="6824475"/>
            <a:ext cx="9266700" cy="1015632"/>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Holt’s model </a:t>
            </a:r>
            <a:r>
              <a:rPr b="0" i="0" lang="en-US" sz="1800" u="none" cap="none" strike="noStrike">
                <a:solidFill>
                  <a:schemeClr val="dk1"/>
                </a:solidFill>
                <a:latin typeface="Times New Roman"/>
                <a:ea typeface="Times New Roman"/>
                <a:cs typeface="Times New Roman"/>
                <a:sym typeface="Times New Roman"/>
              </a:rPr>
              <a:t>performs best overall, with the lowest errors.</a:t>
            </a:r>
            <a:br>
              <a:rPr b="0" i="0" lang="en-US" sz="1800" u="none" cap="none" strike="noStrike">
                <a:solidFill>
                  <a:schemeClr val="dk1"/>
                </a:solidFill>
                <a:latin typeface="Times New Roman"/>
                <a:ea typeface="Times New Roman"/>
                <a:cs typeface="Times New Roman"/>
                <a:sym typeface="Times New Roman"/>
              </a:rPr>
            </a:br>
            <a:endParaRPr b="0" i="0" sz="18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It is simple and parsimonious</a:t>
            </a:r>
            <a:r>
              <a:rPr b="0" i="0" lang="en-US" sz="1800" u="none" cap="none" strike="noStrike">
                <a:solidFill>
                  <a:schemeClr val="dk1"/>
                </a:solidFill>
                <a:latin typeface="Times New Roman"/>
                <a:ea typeface="Times New Roman"/>
                <a:cs typeface="Times New Roman"/>
                <a:sym typeface="Times New Roman"/>
              </a:rPr>
              <a:t>, making it the preferred forecasting model.</a:t>
            </a:r>
            <a:endParaRPr b="0" i="0" sz="1800" u="none" cap="none" strike="noStrike">
              <a:solidFill>
                <a:schemeClr val="dk1"/>
              </a:solidFill>
              <a:latin typeface="Times New Roman"/>
              <a:ea typeface="Times New Roman"/>
              <a:cs typeface="Times New Roman"/>
              <a:sym typeface="Times New Roman"/>
            </a:endParaRPr>
          </a:p>
        </p:txBody>
      </p:sp>
      <p:pic>
        <p:nvPicPr>
          <p:cNvPr id="553" name="Google Shape;553;g3ac859504fb_2_2"/>
          <p:cNvPicPr preferRelativeResize="0"/>
          <p:nvPr/>
        </p:nvPicPr>
        <p:blipFill rotWithShape="1">
          <a:blip r:embed="rId3">
            <a:alphaModFix/>
          </a:blip>
          <a:srcRect b="0" l="0" r="0" t="0"/>
          <a:stretch/>
        </p:blipFill>
        <p:spPr>
          <a:xfrm>
            <a:off x="1096775" y="1842301"/>
            <a:ext cx="12124024" cy="4544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7"/>
          <p:cNvSpPr/>
          <p:nvPr/>
        </p:nvSpPr>
        <p:spPr>
          <a:xfrm>
            <a:off x="3197825" y="458450"/>
            <a:ext cx="6914400" cy="1202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D47"/>
              </a:buClr>
              <a:buSzPts val="3800"/>
              <a:buFont typeface="Crimson Pro SemiBold"/>
              <a:buNone/>
            </a:pPr>
            <a:r>
              <a:rPr b="1" i="0" lang="en-US" sz="3350" u="none" cap="none" strike="noStrike">
                <a:solidFill>
                  <a:srgbClr val="152D47"/>
                </a:solidFill>
                <a:latin typeface="Times New Roman"/>
                <a:ea typeface="Times New Roman"/>
                <a:cs typeface="Times New Roman"/>
                <a:sym typeface="Times New Roman"/>
              </a:rPr>
              <a:t>Comparison of All the models</a:t>
            </a:r>
            <a:endParaRPr b="1" i="0" sz="3350" u="none" cap="none" strike="noStrike">
              <a:solidFill>
                <a:srgbClr val="152D47"/>
              </a:solidFill>
              <a:latin typeface="Times New Roman"/>
              <a:ea typeface="Times New Roman"/>
              <a:cs typeface="Times New Roman"/>
              <a:sym typeface="Times New Roman"/>
            </a:endParaRPr>
          </a:p>
          <a:p>
            <a:pPr indent="0" lvl="0" marL="0" marR="0" rtl="0" algn="ctr">
              <a:lnSpc>
                <a:spcPct val="125000"/>
              </a:lnSpc>
              <a:spcBef>
                <a:spcPts val="0"/>
              </a:spcBef>
              <a:spcAft>
                <a:spcPts val="0"/>
              </a:spcAft>
              <a:buClr>
                <a:srgbClr val="152D47"/>
              </a:buClr>
              <a:buSzPts val="3800"/>
              <a:buFont typeface="Crimson Pro SemiBold"/>
              <a:buNone/>
            </a:pPr>
            <a:r>
              <a:rPr b="1" i="0" lang="en-US" sz="2000" u="none" cap="none" strike="noStrike">
                <a:solidFill>
                  <a:srgbClr val="152D47"/>
                </a:solidFill>
                <a:latin typeface="Times New Roman"/>
                <a:ea typeface="Times New Roman"/>
                <a:cs typeface="Times New Roman"/>
                <a:sym typeface="Times New Roman"/>
              </a:rPr>
              <a:t>Biomass Energy Consumption</a:t>
            </a:r>
            <a:endParaRPr b="1" i="0" sz="2000" u="none" cap="none" strike="noStrike">
              <a:solidFill>
                <a:srgbClr val="152D47"/>
              </a:solidFill>
              <a:latin typeface="Times New Roman"/>
              <a:ea typeface="Times New Roman"/>
              <a:cs typeface="Times New Roman"/>
              <a:sym typeface="Times New Roman"/>
            </a:endParaRPr>
          </a:p>
        </p:txBody>
      </p:sp>
      <p:sp>
        <p:nvSpPr>
          <p:cNvPr id="560" name="Google Shape;560;p17"/>
          <p:cNvSpPr txBox="1"/>
          <p:nvPr/>
        </p:nvSpPr>
        <p:spPr>
          <a:xfrm>
            <a:off x="1183700" y="6824475"/>
            <a:ext cx="9266700" cy="1292631"/>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Holt’s model </a:t>
            </a:r>
            <a:r>
              <a:rPr b="0" i="0" lang="en-US" sz="1800" u="none" cap="none" strike="noStrike">
                <a:solidFill>
                  <a:schemeClr val="dk1"/>
                </a:solidFill>
                <a:latin typeface="Times New Roman"/>
                <a:ea typeface="Times New Roman"/>
                <a:cs typeface="Times New Roman"/>
                <a:sym typeface="Times New Roman"/>
              </a:rPr>
              <a:t>performs best overall, with the lowest errors.</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It is simple and parsimonious</a:t>
            </a:r>
            <a:r>
              <a:rPr lang="en-US" sz="1800">
                <a:solidFill>
                  <a:schemeClr val="dk1"/>
                </a:solidFill>
                <a:latin typeface="Times New Roman"/>
                <a:ea typeface="Times New Roman"/>
                <a:cs typeface="Times New Roman"/>
                <a:sym typeface="Times New Roman"/>
              </a:rPr>
              <a:t>, making it the preferred forecasting model.</a:t>
            </a:r>
            <a:br>
              <a:rPr lang="en-US"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p:txBody>
      </p:sp>
      <p:pic>
        <p:nvPicPr>
          <p:cNvPr id="561" name="Google Shape;561;p17"/>
          <p:cNvPicPr preferRelativeResize="0"/>
          <p:nvPr/>
        </p:nvPicPr>
        <p:blipFill rotWithShape="1">
          <a:blip r:embed="rId3">
            <a:alphaModFix/>
          </a:blip>
          <a:srcRect b="0" l="0" r="0" t="0"/>
          <a:stretch/>
        </p:blipFill>
        <p:spPr>
          <a:xfrm>
            <a:off x="1344330" y="1972190"/>
            <a:ext cx="11944355" cy="44564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
          <p:cNvSpPr/>
          <p:nvPr/>
        </p:nvSpPr>
        <p:spPr>
          <a:xfrm>
            <a:off x="793802" y="617075"/>
            <a:ext cx="6935700" cy="5670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152D47"/>
              </a:buClr>
              <a:buSzPts val="3550"/>
              <a:buFont typeface="Crimson Pro SemiBold"/>
              <a:buNone/>
            </a:pPr>
            <a:r>
              <a:rPr b="1" i="0" lang="en-US" sz="3350" u="none" cap="none" strike="noStrike">
                <a:solidFill>
                  <a:schemeClr val="dk1"/>
                </a:solidFill>
                <a:latin typeface="Times New Roman"/>
                <a:ea typeface="Times New Roman"/>
                <a:cs typeface="Times New Roman"/>
                <a:sym typeface="Times New Roman"/>
              </a:rPr>
              <a:t>Project Overview &amp; Objectives</a:t>
            </a:r>
            <a:endParaRPr b="0" i="0" sz="3350" u="none" cap="none" strike="noStrike">
              <a:solidFill>
                <a:schemeClr val="dk1"/>
              </a:solidFill>
              <a:latin typeface="Times New Roman"/>
              <a:ea typeface="Times New Roman"/>
              <a:cs typeface="Times New Roman"/>
              <a:sym typeface="Times New Roman"/>
            </a:endParaRPr>
          </a:p>
        </p:txBody>
      </p:sp>
      <p:sp>
        <p:nvSpPr>
          <p:cNvPr id="173" name="Google Shape;173;p2"/>
          <p:cNvSpPr/>
          <p:nvPr/>
        </p:nvSpPr>
        <p:spPr>
          <a:xfrm>
            <a:off x="793727" y="1961193"/>
            <a:ext cx="13042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0" i="0" lang="en-US" sz="1750" u="none" cap="none" strike="noStrike">
                <a:solidFill>
                  <a:schemeClr val="dk1"/>
                </a:solidFill>
                <a:latin typeface="Times New Roman"/>
                <a:ea typeface="Times New Roman"/>
                <a:cs typeface="Times New Roman"/>
                <a:sym typeface="Times New Roman"/>
              </a:rPr>
              <a:t>This project aims to forecast monthly </a:t>
            </a:r>
            <a:r>
              <a:rPr b="1" i="0" lang="en-US" sz="1750" u="none" cap="none" strike="noStrike">
                <a:solidFill>
                  <a:schemeClr val="dk1"/>
                </a:solidFill>
                <a:latin typeface="Times New Roman"/>
                <a:ea typeface="Times New Roman"/>
                <a:cs typeface="Times New Roman"/>
                <a:sym typeface="Times New Roman"/>
              </a:rPr>
              <a:t>U.S. energy consumption</a:t>
            </a:r>
            <a:r>
              <a:rPr b="0" i="0" lang="en-US" sz="1750" u="none" cap="none" strike="noStrike">
                <a:solidFill>
                  <a:schemeClr val="dk1"/>
                </a:solidFill>
                <a:latin typeface="Times New Roman"/>
                <a:ea typeface="Times New Roman"/>
                <a:cs typeface="Times New Roman"/>
                <a:sym typeface="Times New Roman"/>
              </a:rPr>
              <a:t> for key renewable sources. We focus on </a:t>
            </a:r>
            <a:r>
              <a:rPr b="1" i="0" lang="en-US" sz="1750" u="none" cap="none" strike="noStrike">
                <a:solidFill>
                  <a:schemeClr val="dk1"/>
                </a:solidFill>
                <a:latin typeface="Times New Roman"/>
                <a:ea typeface="Times New Roman"/>
                <a:cs typeface="Times New Roman"/>
                <a:sym typeface="Times New Roman"/>
              </a:rPr>
              <a:t>Total Renewable Energy Consumption</a:t>
            </a:r>
            <a:r>
              <a:rPr b="0" i="0" lang="en-US" sz="1750" u="none" cap="none" strike="noStrike">
                <a:solidFill>
                  <a:schemeClr val="dk1"/>
                </a:solidFill>
                <a:latin typeface="Times New Roman"/>
                <a:ea typeface="Times New Roman"/>
                <a:cs typeface="Times New Roman"/>
                <a:sym typeface="Times New Roman"/>
              </a:rPr>
              <a:t> and </a:t>
            </a:r>
            <a:r>
              <a:rPr b="1" i="0" lang="en-US" sz="1750" u="none" cap="none" strike="noStrike">
                <a:solidFill>
                  <a:schemeClr val="dk1"/>
                </a:solidFill>
                <a:latin typeface="Times New Roman"/>
                <a:ea typeface="Times New Roman"/>
                <a:cs typeface="Times New Roman"/>
                <a:sym typeface="Times New Roman"/>
              </a:rPr>
              <a:t>Biomass Energy Consumption</a:t>
            </a:r>
            <a:r>
              <a:rPr b="0" i="0" lang="en-US" sz="1750" u="none" cap="none" strike="noStrike">
                <a:solidFill>
                  <a:schemeClr val="dk1"/>
                </a:solidFill>
                <a:latin typeface="Times New Roman"/>
                <a:ea typeface="Times New Roman"/>
                <a:cs typeface="Times New Roman"/>
                <a:sym typeface="Times New Roman"/>
              </a:rPr>
              <a:t>.</a:t>
            </a:r>
            <a:endParaRPr b="0" i="0" sz="1750" u="none" cap="none" strike="noStrike">
              <a:solidFill>
                <a:schemeClr val="dk1"/>
              </a:solidFill>
              <a:latin typeface="Times New Roman"/>
              <a:ea typeface="Times New Roman"/>
              <a:cs typeface="Times New Roman"/>
              <a:sym typeface="Times New Roman"/>
            </a:endParaRPr>
          </a:p>
        </p:txBody>
      </p:sp>
      <p:sp>
        <p:nvSpPr>
          <p:cNvPr id="174" name="Google Shape;174;p2"/>
          <p:cNvSpPr/>
          <p:nvPr/>
        </p:nvSpPr>
        <p:spPr>
          <a:xfrm>
            <a:off x="793790" y="3464123"/>
            <a:ext cx="4196358" cy="3302913"/>
          </a:xfrm>
          <a:prstGeom prst="roundRect">
            <a:avLst>
              <a:gd fmla="val 1030" name="adj"/>
            </a:avLst>
          </a:prstGeom>
          <a:solidFill>
            <a:srgbClr val="F2EEE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75" name="Google Shape;175;p2"/>
          <p:cNvSpPr/>
          <p:nvPr/>
        </p:nvSpPr>
        <p:spPr>
          <a:xfrm>
            <a:off x="1020604" y="459819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2200"/>
              <a:buFont typeface="Crimson Pro SemiBold"/>
              <a:buNone/>
            </a:pPr>
            <a:r>
              <a:rPr b="1" i="0" lang="en-US" sz="2200" u="none" cap="none" strike="noStrike">
                <a:solidFill>
                  <a:schemeClr val="dk1"/>
                </a:solidFill>
                <a:latin typeface="Times New Roman"/>
                <a:ea typeface="Times New Roman"/>
                <a:cs typeface="Times New Roman"/>
                <a:sym typeface="Times New Roman"/>
              </a:rPr>
              <a:t>Forecasting Goal</a:t>
            </a:r>
            <a:endParaRPr b="0" i="0" sz="2200" u="none" cap="none" strike="noStrike">
              <a:solidFill>
                <a:schemeClr val="dk1"/>
              </a:solidFill>
              <a:latin typeface="Times New Roman"/>
              <a:ea typeface="Times New Roman"/>
              <a:cs typeface="Times New Roman"/>
              <a:sym typeface="Times New Roman"/>
            </a:endParaRPr>
          </a:p>
        </p:txBody>
      </p:sp>
      <p:sp>
        <p:nvSpPr>
          <p:cNvPr id="176" name="Google Shape;176;p2"/>
          <p:cNvSpPr/>
          <p:nvPr/>
        </p:nvSpPr>
        <p:spPr>
          <a:xfrm>
            <a:off x="1020604" y="5088612"/>
            <a:ext cx="3742730" cy="1088708"/>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4C4C4D"/>
              </a:buClr>
              <a:buSzPts val="1750"/>
              <a:buFont typeface="Heebo"/>
              <a:buNone/>
            </a:pPr>
            <a:r>
              <a:rPr b="0" i="0" lang="en-US" sz="1750" u="none" cap="none" strike="noStrike">
                <a:solidFill>
                  <a:schemeClr val="dk1"/>
                </a:solidFill>
                <a:latin typeface="Times New Roman"/>
                <a:ea typeface="Times New Roman"/>
                <a:cs typeface="Times New Roman"/>
                <a:sym typeface="Times New Roman"/>
              </a:rPr>
              <a:t>Predict the next 12 months of renewable and biomass energy consumption.</a:t>
            </a:r>
            <a:endParaRPr b="0" i="0" sz="1750" u="none" cap="none" strike="noStrike">
              <a:solidFill>
                <a:schemeClr val="dk1"/>
              </a:solidFill>
              <a:latin typeface="Times New Roman"/>
              <a:ea typeface="Times New Roman"/>
              <a:cs typeface="Times New Roman"/>
              <a:sym typeface="Times New Roman"/>
            </a:endParaRPr>
          </a:p>
        </p:txBody>
      </p:sp>
      <p:sp>
        <p:nvSpPr>
          <p:cNvPr id="177" name="Google Shape;177;p2"/>
          <p:cNvSpPr/>
          <p:nvPr/>
        </p:nvSpPr>
        <p:spPr>
          <a:xfrm>
            <a:off x="5216962" y="3464123"/>
            <a:ext cx="4196358" cy="3302913"/>
          </a:xfrm>
          <a:prstGeom prst="roundRect">
            <a:avLst>
              <a:gd fmla="val 1030" name="adj"/>
            </a:avLst>
          </a:prstGeom>
          <a:solidFill>
            <a:srgbClr val="F2EEE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78" name="Google Shape;178;p2"/>
          <p:cNvSpPr/>
          <p:nvPr/>
        </p:nvSpPr>
        <p:spPr>
          <a:xfrm>
            <a:off x="5443776" y="459819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2200"/>
              <a:buFont typeface="Crimson Pro SemiBold"/>
              <a:buNone/>
            </a:pPr>
            <a:r>
              <a:rPr b="1" i="0" lang="en-US" sz="2200" u="none" cap="none" strike="noStrike">
                <a:solidFill>
                  <a:schemeClr val="dk1"/>
                </a:solidFill>
                <a:latin typeface="Times New Roman"/>
                <a:ea typeface="Times New Roman"/>
                <a:cs typeface="Times New Roman"/>
                <a:sym typeface="Times New Roman"/>
              </a:rPr>
              <a:t>Modeling Goal</a:t>
            </a:r>
            <a:endParaRPr b="0" i="0" sz="2200" u="none" cap="none" strike="noStrike">
              <a:solidFill>
                <a:schemeClr val="dk1"/>
              </a:solidFill>
              <a:latin typeface="Times New Roman"/>
              <a:ea typeface="Times New Roman"/>
              <a:cs typeface="Times New Roman"/>
              <a:sym typeface="Times New Roman"/>
            </a:endParaRPr>
          </a:p>
        </p:txBody>
      </p:sp>
      <p:sp>
        <p:nvSpPr>
          <p:cNvPr id="179" name="Google Shape;179;p2"/>
          <p:cNvSpPr/>
          <p:nvPr/>
        </p:nvSpPr>
        <p:spPr>
          <a:xfrm>
            <a:off x="5443775" y="5088600"/>
            <a:ext cx="3969600" cy="14574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4C4C4D"/>
              </a:buClr>
              <a:buSzPts val="1750"/>
              <a:buFont typeface="Heebo"/>
              <a:buNone/>
            </a:pPr>
            <a:r>
              <a:rPr b="0" i="0" lang="en-US" sz="1750" u="none" cap="none" strike="noStrike">
                <a:solidFill>
                  <a:schemeClr val="dk1"/>
                </a:solidFill>
                <a:latin typeface="Times New Roman"/>
                <a:ea typeface="Times New Roman"/>
                <a:cs typeface="Times New Roman"/>
                <a:sym typeface="Times New Roman"/>
              </a:rPr>
              <a:t>Compare Holt’s Winters Exponential Smoothing, Seasonal Regression, Seasonal ARIMA and Deseasonalization based on forecast accuracy.</a:t>
            </a:r>
            <a:endParaRPr b="0" i="0" sz="1750" u="none" cap="none" strike="noStrike">
              <a:solidFill>
                <a:schemeClr val="dk1"/>
              </a:solidFill>
              <a:latin typeface="Times New Roman"/>
              <a:ea typeface="Times New Roman"/>
              <a:cs typeface="Times New Roman"/>
              <a:sym typeface="Times New Roman"/>
            </a:endParaRPr>
          </a:p>
        </p:txBody>
      </p:sp>
      <p:sp>
        <p:nvSpPr>
          <p:cNvPr id="180" name="Google Shape;180;p2"/>
          <p:cNvSpPr/>
          <p:nvPr/>
        </p:nvSpPr>
        <p:spPr>
          <a:xfrm>
            <a:off x="9640133" y="3464123"/>
            <a:ext cx="4196358" cy="3302913"/>
          </a:xfrm>
          <a:prstGeom prst="roundRect">
            <a:avLst>
              <a:gd fmla="val 1030" name="adj"/>
            </a:avLst>
          </a:prstGeom>
          <a:solidFill>
            <a:srgbClr val="F2EEE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81" name="Google Shape;181;p2"/>
          <p:cNvSpPr/>
          <p:nvPr/>
        </p:nvSpPr>
        <p:spPr>
          <a:xfrm>
            <a:off x="9866948" y="459819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2200"/>
              <a:buFont typeface="Crimson Pro SemiBold"/>
              <a:buNone/>
            </a:pPr>
            <a:r>
              <a:rPr b="1" i="0" lang="en-US" sz="2200" u="none" cap="none" strike="noStrike">
                <a:solidFill>
                  <a:schemeClr val="dk1"/>
                </a:solidFill>
                <a:latin typeface="Times New Roman"/>
                <a:ea typeface="Times New Roman"/>
                <a:cs typeface="Times New Roman"/>
                <a:sym typeface="Times New Roman"/>
              </a:rPr>
              <a:t>Actionable Insights</a:t>
            </a:r>
            <a:endParaRPr b="0" i="0" sz="2200" u="none" cap="none" strike="noStrike">
              <a:solidFill>
                <a:schemeClr val="dk1"/>
              </a:solidFill>
              <a:latin typeface="Times New Roman"/>
              <a:ea typeface="Times New Roman"/>
              <a:cs typeface="Times New Roman"/>
              <a:sym typeface="Times New Roman"/>
            </a:endParaRPr>
          </a:p>
        </p:txBody>
      </p:sp>
      <p:sp>
        <p:nvSpPr>
          <p:cNvPr id="182" name="Google Shape;182;p2"/>
          <p:cNvSpPr/>
          <p:nvPr/>
        </p:nvSpPr>
        <p:spPr>
          <a:xfrm>
            <a:off x="9866948" y="5088612"/>
            <a:ext cx="3742730" cy="1088708"/>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4C4C4D"/>
              </a:buClr>
              <a:buSzPts val="1750"/>
              <a:buFont typeface="Heebo"/>
              <a:buNone/>
            </a:pPr>
            <a:r>
              <a:rPr b="0" i="0" lang="en-US" sz="1750" u="none" cap="none" strike="noStrike">
                <a:solidFill>
                  <a:schemeClr val="dk1"/>
                </a:solidFill>
                <a:latin typeface="Times New Roman"/>
                <a:ea typeface="Times New Roman"/>
                <a:cs typeface="Times New Roman"/>
                <a:sym typeface="Times New Roman"/>
              </a:rPr>
              <a:t>Improved forecasts can support planning around renewable supply, demand, and policy evaluation.</a:t>
            </a:r>
            <a:endParaRPr b="0" i="0" sz="1750" u="none" cap="none" strike="noStrike">
              <a:solidFill>
                <a:schemeClr val="dk1"/>
              </a:solidFill>
              <a:latin typeface="Times New Roman"/>
              <a:ea typeface="Times New Roman"/>
              <a:cs typeface="Times New Roman"/>
              <a:sym typeface="Times New Roman"/>
            </a:endParaRPr>
          </a:p>
        </p:txBody>
      </p:sp>
      <p:pic>
        <p:nvPicPr>
          <p:cNvPr id="183" name="Google Shape;183;p2"/>
          <p:cNvPicPr preferRelativeResize="0"/>
          <p:nvPr/>
        </p:nvPicPr>
        <p:blipFill rotWithShape="1">
          <a:blip r:embed="rId3">
            <a:alphaModFix/>
          </a:blip>
          <a:srcRect b="0" l="0" r="0" t="0"/>
          <a:stretch/>
        </p:blipFill>
        <p:spPr>
          <a:xfrm>
            <a:off x="1020600" y="3736428"/>
            <a:ext cx="725700" cy="725700"/>
          </a:xfrm>
          <a:prstGeom prst="rect">
            <a:avLst/>
          </a:prstGeom>
          <a:noFill/>
          <a:ln>
            <a:noFill/>
          </a:ln>
        </p:spPr>
      </p:pic>
      <p:pic>
        <p:nvPicPr>
          <p:cNvPr id="184" name="Google Shape;184;p2"/>
          <p:cNvPicPr preferRelativeResize="0"/>
          <p:nvPr/>
        </p:nvPicPr>
        <p:blipFill rotWithShape="1">
          <a:blip r:embed="rId4">
            <a:alphaModFix/>
          </a:blip>
          <a:srcRect b="0" l="0" r="0" t="0"/>
          <a:stretch/>
        </p:blipFill>
        <p:spPr>
          <a:xfrm>
            <a:off x="5601225" y="3736429"/>
            <a:ext cx="725700" cy="725700"/>
          </a:xfrm>
          <a:prstGeom prst="rect">
            <a:avLst/>
          </a:prstGeom>
          <a:noFill/>
          <a:ln>
            <a:noFill/>
          </a:ln>
        </p:spPr>
      </p:pic>
      <p:pic>
        <p:nvPicPr>
          <p:cNvPr id="185" name="Google Shape;185;p2"/>
          <p:cNvPicPr preferRelativeResize="0"/>
          <p:nvPr/>
        </p:nvPicPr>
        <p:blipFill rotWithShape="1">
          <a:blip r:embed="rId5">
            <a:alphaModFix/>
          </a:blip>
          <a:srcRect b="0" l="0" r="0" t="0"/>
          <a:stretch/>
        </p:blipFill>
        <p:spPr>
          <a:xfrm>
            <a:off x="9997825" y="3729899"/>
            <a:ext cx="725700" cy="7322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6" name="Shape 566"/>
        <p:cNvGrpSpPr/>
        <p:nvPr/>
      </p:nvGrpSpPr>
      <p:grpSpPr>
        <a:xfrm>
          <a:off x="0" y="0"/>
          <a:ext cx="0" cy="0"/>
          <a:chOff x="0" y="0"/>
          <a:chExt cx="0" cy="0"/>
        </a:xfrm>
      </p:grpSpPr>
      <p:pic>
        <p:nvPicPr>
          <p:cNvPr descr="preencoded.png" id="567" name="Google Shape;567;p18"/>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568" name="Google Shape;568;p18"/>
          <p:cNvSpPr/>
          <p:nvPr/>
        </p:nvSpPr>
        <p:spPr>
          <a:xfrm>
            <a:off x="511951" y="2918075"/>
            <a:ext cx="11336400" cy="5670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152D47"/>
              </a:buClr>
              <a:buSzPts val="3550"/>
              <a:buFont typeface="Crimson Pro SemiBold"/>
              <a:buNone/>
            </a:pPr>
            <a:r>
              <a:rPr b="1" i="0" lang="en-US" sz="3350" u="none" cap="none" strike="noStrike">
                <a:solidFill>
                  <a:schemeClr val="dk1"/>
                </a:solidFill>
                <a:latin typeface="Times New Roman"/>
                <a:ea typeface="Times New Roman"/>
                <a:cs typeface="Times New Roman"/>
                <a:sym typeface="Times New Roman"/>
              </a:rPr>
              <a:t>Project Outlook: Empowering Future Energy Decisions</a:t>
            </a:r>
            <a:endParaRPr b="0" i="0" sz="3350" u="none" cap="none" strike="noStrike">
              <a:solidFill>
                <a:schemeClr val="dk1"/>
              </a:solidFill>
              <a:latin typeface="Times New Roman"/>
              <a:ea typeface="Times New Roman"/>
              <a:cs typeface="Times New Roman"/>
              <a:sym typeface="Times New Roman"/>
            </a:endParaRPr>
          </a:p>
        </p:txBody>
      </p:sp>
      <p:sp>
        <p:nvSpPr>
          <p:cNvPr id="569" name="Google Shape;569;p18"/>
          <p:cNvSpPr/>
          <p:nvPr/>
        </p:nvSpPr>
        <p:spPr>
          <a:xfrm>
            <a:off x="1151264" y="5895010"/>
            <a:ext cx="13042800" cy="1488689"/>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4C4C4D"/>
              </a:buClr>
              <a:buSzPts val="1750"/>
              <a:buFont typeface="Heebo"/>
              <a:buChar char="●"/>
            </a:pPr>
            <a:r>
              <a:rPr lang="en-US" sz="1800">
                <a:solidFill>
                  <a:srgbClr val="4C4C4D"/>
                </a:solidFill>
                <a:latin typeface="Times New Roman"/>
                <a:ea typeface="Times New Roman"/>
                <a:cs typeface="Times New Roman"/>
                <a:sym typeface="Times New Roman"/>
              </a:rPr>
              <a:t>Holt’s model delivers the most accurate and reliable forecasts.</a:t>
            </a:r>
            <a:endParaRPr sz="1800">
              <a:solidFill>
                <a:srgbClr val="4C4C4D"/>
              </a:solidFill>
              <a:latin typeface="Times New Roman"/>
              <a:ea typeface="Times New Roman"/>
              <a:cs typeface="Times New Roman"/>
              <a:sym typeface="Times New Roman"/>
            </a:endParaRPr>
          </a:p>
          <a:p>
            <a:pPr indent="-339725" lvl="0" marL="457200" marR="0" rtl="0" algn="l">
              <a:lnSpc>
                <a:spcPct val="162857"/>
              </a:lnSpc>
              <a:spcBef>
                <a:spcPts val="0"/>
              </a:spcBef>
              <a:spcAft>
                <a:spcPts val="0"/>
              </a:spcAft>
              <a:buClr>
                <a:srgbClr val="4C4C4D"/>
              </a:buClr>
              <a:buSzPts val="1750"/>
              <a:buFont typeface="Heebo"/>
              <a:buChar char="●"/>
            </a:pPr>
            <a:r>
              <a:rPr lang="en-US" sz="1800">
                <a:solidFill>
                  <a:srgbClr val="4C4C4D"/>
                </a:solidFill>
                <a:latin typeface="Times New Roman"/>
                <a:ea typeface="Times New Roman"/>
                <a:cs typeface="Times New Roman"/>
                <a:sym typeface="Times New Roman"/>
              </a:rPr>
              <a:t>A 12-month forecast has been generated to project upcoming consumption trends.</a:t>
            </a:r>
            <a:endParaRPr sz="1800">
              <a:solidFill>
                <a:srgbClr val="4C4C4D"/>
              </a:solidFill>
              <a:latin typeface="Times New Roman"/>
              <a:ea typeface="Times New Roman"/>
              <a:cs typeface="Times New Roman"/>
              <a:sym typeface="Times New Roman"/>
            </a:endParaRPr>
          </a:p>
          <a:p>
            <a:pPr indent="-339725" lvl="0" marL="457200" marR="0" rtl="0" algn="l">
              <a:lnSpc>
                <a:spcPct val="162857"/>
              </a:lnSpc>
              <a:spcBef>
                <a:spcPts val="0"/>
              </a:spcBef>
              <a:spcAft>
                <a:spcPts val="0"/>
              </a:spcAft>
              <a:buClr>
                <a:srgbClr val="4C4C4D"/>
              </a:buClr>
              <a:buSzPts val="1750"/>
              <a:buFont typeface="Heebo"/>
              <a:buChar char="●"/>
            </a:pPr>
            <a:r>
              <a:rPr lang="en-US" sz="1800">
                <a:solidFill>
                  <a:srgbClr val="4C4C4D"/>
                </a:solidFill>
                <a:latin typeface="Times New Roman"/>
                <a:ea typeface="Times New Roman"/>
                <a:cs typeface="Times New Roman"/>
                <a:sym typeface="Times New Roman"/>
              </a:rPr>
              <a:t>These insights support better planning for future renewable energy needs.</a:t>
            </a:r>
            <a:endParaRPr sz="1800">
              <a:solidFill>
                <a:srgbClr val="4C4C4D"/>
              </a:solidFill>
              <a:latin typeface="Times New Roman"/>
              <a:ea typeface="Times New Roman"/>
              <a:cs typeface="Times New Roman"/>
              <a:sym typeface="Times New Roman"/>
            </a:endParaRPr>
          </a:p>
        </p:txBody>
      </p:sp>
      <p:sp>
        <p:nvSpPr>
          <p:cNvPr id="570" name="Google Shape;570;p18"/>
          <p:cNvSpPr/>
          <p:nvPr/>
        </p:nvSpPr>
        <p:spPr>
          <a:xfrm flipH="1">
            <a:off x="824420" y="5843239"/>
            <a:ext cx="140160" cy="1540460"/>
          </a:xfrm>
          <a:prstGeom prst="rect">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sz="1800">
              <a:solidFill>
                <a:schemeClr val="dk1"/>
              </a:solidFill>
              <a:latin typeface="Trebuchet MS"/>
              <a:ea typeface="Trebuchet MS"/>
              <a:cs typeface="Trebuchet MS"/>
              <a:sym typeface="Trebuchet MS"/>
            </a:endParaRPr>
          </a:p>
        </p:txBody>
      </p:sp>
      <p:pic>
        <p:nvPicPr>
          <p:cNvPr id="571" name="Google Shape;571;p18"/>
          <p:cNvPicPr preferRelativeResize="0"/>
          <p:nvPr/>
        </p:nvPicPr>
        <p:blipFill rotWithShape="1">
          <a:blip r:embed="rId4">
            <a:alphaModFix/>
          </a:blip>
          <a:srcRect b="0" l="0" r="0" t="0"/>
          <a:stretch/>
        </p:blipFill>
        <p:spPr>
          <a:xfrm>
            <a:off x="1301349" y="3664325"/>
            <a:ext cx="12027701" cy="900950"/>
          </a:xfrm>
          <a:prstGeom prst="rect">
            <a:avLst/>
          </a:prstGeom>
          <a:noFill/>
          <a:ln>
            <a:noFill/>
          </a:ln>
        </p:spPr>
      </p:pic>
      <p:pic>
        <p:nvPicPr>
          <p:cNvPr id="572" name="Google Shape;572;p18"/>
          <p:cNvPicPr preferRelativeResize="0"/>
          <p:nvPr/>
        </p:nvPicPr>
        <p:blipFill rotWithShape="1">
          <a:blip r:embed="rId5">
            <a:alphaModFix/>
          </a:blip>
          <a:srcRect b="0" l="0" r="0" t="0"/>
          <a:stretch/>
        </p:blipFill>
        <p:spPr>
          <a:xfrm>
            <a:off x="1301349" y="4744525"/>
            <a:ext cx="12161059" cy="81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
          <p:cNvSpPr/>
          <p:nvPr/>
        </p:nvSpPr>
        <p:spPr>
          <a:xfrm>
            <a:off x="546496" y="410638"/>
            <a:ext cx="3568303" cy="648728"/>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Clr>
                <a:srgbClr val="152D47"/>
              </a:buClr>
              <a:buSzPts val="2450"/>
              <a:buFont typeface="Crimson Pro SemiBold"/>
              <a:buNone/>
            </a:pPr>
            <a:r>
              <a:rPr b="1" i="0" lang="en-US" sz="3350" u="none" cap="none" strike="noStrike">
                <a:solidFill>
                  <a:schemeClr val="dk1"/>
                </a:solidFill>
                <a:latin typeface="Times New Roman"/>
                <a:ea typeface="Times New Roman"/>
                <a:cs typeface="Times New Roman"/>
                <a:sym typeface="Times New Roman"/>
              </a:rPr>
              <a:t>Data Foundation</a:t>
            </a:r>
            <a:endParaRPr b="0" i="0" sz="3350" u="none" cap="none" strike="noStrike">
              <a:solidFill>
                <a:schemeClr val="dk1"/>
              </a:solidFill>
              <a:latin typeface="Times New Roman"/>
              <a:ea typeface="Times New Roman"/>
              <a:cs typeface="Times New Roman"/>
              <a:sym typeface="Times New Roman"/>
            </a:endParaRPr>
          </a:p>
        </p:txBody>
      </p:sp>
      <p:sp>
        <p:nvSpPr>
          <p:cNvPr id="192" name="Google Shape;192;p3"/>
          <p:cNvSpPr/>
          <p:nvPr/>
        </p:nvSpPr>
        <p:spPr>
          <a:xfrm>
            <a:off x="546496" y="1075349"/>
            <a:ext cx="13704762" cy="760179"/>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4C4C4D"/>
              </a:buClr>
              <a:buSzPts val="1200"/>
              <a:buFont typeface="Heebo"/>
              <a:buNone/>
            </a:pPr>
            <a:r>
              <a:rPr b="0" i="0" lang="en-US" sz="1800" u="none" cap="none" strike="noStrike">
                <a:solidFill>
                  <a:schemeClr val="dk1"/>
                </a:solidFill>
                <a:latin typeface="Times New Roman"/>
                <a:ea typeface="Times New Roman"/>
                <a:cs typeface="Times New Roman"/>
                <a:sym typeface="Times New Roman"/>
              </a:rPr>
              <a:t>We use monthly U.S. energy data from the U.S. Energy Information Administration (EIA), downloaded from the EIA open-data portal and organized in the file Energy_Consumption_Production.xlsx. The dataset spans </a:t>
            </a:r>
            <a:r>
              <a:rPr b="1" i="0" lang="en-US" sz="1800" u="none" cap="none" strike="noStrike">
                <a:solidFill>
                  <a:schemeClr val="dk1"/>
                </a:solidFill>
                <a:latin typeface="Times New Roman"/>
                <a:ea typeface="Times New Roman"/>
                <a:cs typeface="Times New Roman"/>
                <a:sym typeface="Times New Roman"/>
              </a:rPr>
              <a:t>379 monthly observations</a:t>
            </a:r>
            <a:r>
              <a:rPr b="0" i="0" lang="en-US" sz="1800" u="none" cap="none" strike="noStrike">
                <a:solidFill>
                  <a:schemeClr val="dk1"/>
                </a:solidFill>
                <a:latin typeface="Times New Roman"/>
                <a:ea typeface="Times New Roman"/>
                <a:cs typeface="Times New Roman"/>
                <a:sym typeface="Times New Roman"/>
              </a:rPr>
              <a:t>, measured in </a:t>
            </a:r>
            <a:r>
              <a:rPr b="1" i="0" lang="en-US" sz="1800" u="none" cap="none" strike="noStrike">
                <a:solidFill>
                  <a:schemeClr val="dk1"/>
                </a:solidFill>
                <a:latin typeface="Times New Roman"/>
                <a:ea typeface="Times New Roman"/>
                <a:cs typeface="Times New Roman"/>
                <a:sym typeface="Times New Roman"/>
              </a:rPr>
              <a:t>trillion BTUs</a:t>
            </a:r>
            <a:r>
              <a:rPr b="0" i="0" lang="en-US" sz="1800" u="none" cap="none" strike="noStrike">
                <a:solidFill>
                  <a:schemeClr val="dk1"/>
                </a:solidFill>
                <a:latin typeface="Times New Roman"/>
                <a:ea typeface="Times New Roman"/>
                <a:cs typeface="Times New Roman"/>
                <a:sym typeface="Times New Roman"/>
              </a:rPr>
              <a:t>, allowing us to study long run trends and seasonal patterns.</a:t>
            </a:r>
            <a:endParaRPr b="0" i="0" sz="1800" u="none" cap="none" strike="noStrike">
              <a:solidFill>
                <a:schemeClr val="dk1"/>
              </a:solidFill>
              <a:latin typeface="Times New Roman"/>
              <a:ea typeface="Times New Roman"/>
              <a:cs typeface="Times New Roman"/>
              <a:sym typeface="Times New Roman"/>
            </a:endParaRPr>
          </a:p>
        </p:txBody>
      </p:sp>
      <p:pic>
        <p:nvPicPr>
          <p:cNvPr descr="preencoded.png" id="193" name="Google Shape;193;p3"/>
          <p:cNvPicPr preferRelativeResize="0"/>
          <p:nvPr/>
        </p:nvPicPr>
        <p:blipFill rotWithShape="1">
          <a:blip r:embed="rId3">
            <a:alphaModFix/>
          </a:blip>
          <a:srcRect b="0" l="0" r="0" t="0"/>
          <a:stretch/>
        </p:blipFill>
        <p:spPr>
          <a:xfrm>
            <a:off x="546501" y="2092525"/>
            <a:ext cx="6093850" cy="5422450"/>
          </a:xfrm>
          <a:prstGeom prst="rect">
            <a:avLst/>
          </a:prstGeom>
          <a:noFill/>
          <a:ln>
            <a:noFill/>
          </a:ln>
        </p:spPr>
      </p:pic>
      <p:sp>
        <p:nvSpPr>
          <p:cNvPr id="194" name="Google Shape;194;p3"/>
          <p:cNvSpPr/>
          <p:nvPr/>
        </p:nvSpPr>
        <p:spPr>
          <a:xfrm>
            <a:off x="7490460" y="2067582"/>
            <a:ext cx="91440" cy="1007745"/>
          </a:xfrm>
          <a:prstGeom prst="roundRect">
            <a:avLst>
              <a:gd fmla="val 25617"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95" name="Google Shape;195;p3"/>
          <p:cNvSpPr/>
          <p:nvPr/>
        </p:nvSpPr>
        <p:spPr>
          <a:xfrm>
            <a:off x="7760851" y="2271473"/>
            <a:ext cx="4717364" cy="59996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4C4C4D"/>
              </a:buClr>
              <a:buSzPts val="1500"/>
              <a:buFont typeface="Crimson Pro SemiBold"/>
              <a:buNone/>
            </a:pPr>
            <a:r>
              <a:rPr b="1" i="0" lang="en-US" sz="1800" u="none" cap="none" strike="noStrike">
                <a:solidFill>
                  <a:schemeClr val="dk1"/>
                </a:solidFill>
                <a:latin typeface="Times New Roman"/>
                <a:ea typeface="Times New Roman"/>
                <a:cs typeface="Times New Roman"/>
                <a:sym typeface="Times New Roman"/>
              </a:rPr>
              <a:t>Primary Source</a:t>
            </a:r>
            <a:endParaRPr/>
          </a:p>
          <a:p>
            <a:pPr indent="0" lvl="0" marL="0" marR="0" rtl="0" algn="l">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U.S. Energy Information Administration (EIA)</a:t>
            </a:r>
            <a:endParaRPr b="0" i="0" sz="18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rgbClr val="4C4C4D"/>
              </a:buClr>
              <a:buSzPts val="1500"/>
              <a:buFont typeface="Crimson Pro SemiBold"/>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96" name="Google Shape;196;p3"/>
          <p:cNvSpPr/>
          <p:nvPr/>
        </p:nvSpPr>
        <p:spPr>
          <a:xfrm>
            <a:off x="7490460" y="3256359"/>
            <a:ext cx="91440" cy="1007745"/>
          </a:xfrm>
          <a:prstGeom prst="roundRect">
            <a:avLst>
              <a:gd fmla="val 25617"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97" name="Google Shape;197;p3"/>
          <p:cNvSpPr/>
          <p:nvPr/>
        </p:nvSpPr>
        <p:spPr>
          <a:xfrm>
            <a:off x="7760851" y="3435309"/>
            <a:ext cx="4427432" cy="6498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4C4C4D"/>
              </a:buClr>
              <a:buSzPts val="1500"/>
              <a:buFont typeface="Crimson Pro SemiBold"/>
              <a:buNone/>
            </a:pPr>
            <a:r>
              <a:rPr b="1" i="0" lang="en-US" sz="1800" u="none" cap="none" strike="noStrike">
                <a:solidFill>
                  <a:schemeClr val="dk1"/>
                </a:solidFill>
                <a:latin typeface="Times New Roman"/>
                <a:ea typeface="Times New Roman"/>
                <a:cs typeface="Times New Roman"/>
                <a:sym typeface="Times New Roman"/>
              </a:rPr>
              <a:t>Dataset</a:t>
            </a:r>
            <a:endParaRPr/>
          </a:p>
          <a:p>
            <a:pPr indent="0" lvl="0" marL="0" marR="0" rtl="0" algn="l">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Energy_Consumption_Production.xlsx</a:t>
            </a:r>
            <a:endParaRPr b="0" i="0" sz="18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rgbClr val="4C4C4D"/>
              </a:buClr>
              <a:buSzPts val="1500"/>
              <a:buFont typeface="Crimson Pro SemiBold"/>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rgbClr val="4C4C4D"/>
              </a:buClr>
              <a:buSzPts val="1500"/>
              <a:buFont typeface="Crimson Pro SemiBold"/>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98" name="Google Shape;198;p3"/>
          <p:cNvSpPr/>
          <p:nvPr/>
        </p:nvSpPr>
        <p:spPr>
          <a:xfrm>
            <a:off x="7490460" y="4420195"/>
            <a:ext cx="91440" cy="1312307"/>
          </a:xfrm>
          <a:prstGeom prst="roundRect">
            <a:avLst>
              <a:gd fmla="val 25617"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99" name="Google Shape;199;p3"/>
          <p:cNvSpPr/>
          <p:nvPr/>
        </p:nvSpPr>
        <p:spPr>
          <a:xfrm>
            <a:off x="7760851" y="4599145"/>
            <a:ext cx="5932847" cy="10980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4C4C4D"/>
              </a:buClr>
              <a:buSzPts val="1500"/>
              <a:buFont typeface="Crimson Pro SemiBold"/>
              <a:buNone/>
            </a:pPr>
            <a:r>
              <a:rPr b="1" i="0" lang="en-US" sz="1800" u="none" cap="none" strike="noStrike">
                <a:solidFill>
                  <a:schemeClr val="dk1"/>
                </a:solidFill>
                <a:latin typeface="Times New Roman"/>
                <a:ea typeface="Times New Roman"/>
                <a:cs typeface="Times New Roman"/>
                <a:sym typeface="Times New Roman"/>
              </a:rPr>
              <a:t>Variables of Interest</a:t>
            </a:r>
            <a:endParaRPr/>
          </a:p>
          <a:p>
            <a:pPr indent="-285750" lvl="0" marL="285750" marR="0" rtl="0" algn="l">
              <a:spcBef>
                <a:spcPts val="0"/>
              </a:spcBef>
              <a:spcAft>
                <a:spcPts val="0"/>
              </a:spcAft>
              <a:buClr>
                <a:srgbClr val="4C4C4D"/>
              </a:buClr>
              <a:buSzPts val="1200"/>
              <a:buFont typeface="Arial"/>
              <a:buChar char="•"/>
            </a:pPr>
            <a:r>
              <a:rPr b="0" i="0" lang="en-US" sz="1800" u="none" cap="none" strike="noStrike">
                <a:solidFill>
                  <a:schemeClr val="dk1"/>
                </a:solidFill>
                <a:latin typeface="Times New Roman"/>
                <a:ea typeface="Times New Roman"/>
                <a:cs typeface="Times New Roman"/>
                <a:sym typeface="Times New Roman"/>
              </a:rPr>
              <a:t>Renewable Energy Consumption</a:t>
            </a:r>
            <a:endParaRPr/>
          </a:p>
          <a:p>
            <a:pPr indent="-285750" lvl="0" marL="285750" marR="0" rtl="0" algn="l">
              <a:spcBef>
                <a:spcPts val="0"/>
              </a:spcBef>
              <a:spcAft>
                <a:spcPts val="0"/>
              </a:spcAft>
              <a:buClr>
                <a:srgbClr val="4C4C4D"/>
              </a:buClr>
              <a:buSzPts val="1200"/>
              <a:buFont typeface="Arial"/>
              <a:buChar char="•"/>
            </a:pPr>
            <a:r>
              <a:rPr b="0" i="0" lang="en-US" sz="1800" u="none" cap="none" strike="noStrike">
                <a:solidFill>
                  <a:schemeClr val="dk1"/>
                </a:solidFill>
                <a:latin typeface="Times New Roman"/>
                <a:ea typeface="Times New Roman"/>
                <a:cs typeface="Times New Roman"/>
                <a:sym typeface="Times New Roman"/>
              </a:rPr>
              <a:t>Biomass Energy Consumption</a:t>
            </a:r>
            <a:endParaRPr b="0" i="0" sz="18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rgbClr val="4C4C4D"/>
              </a:buClr>
              <a:buSzPts val="1500"/>
              <a:buFont typeface="Crimson Pro SemiBold"/>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00" name="Google Shape;200;p3"/>
          <p:cNvSpPr/>
          <p:nvPr/>
        </p:nvSpPr>
        <p:spPr>
          <a:xfrm>
            <a:off x="7490460" y="5888593"/>
            <a:ext cx="91440" cy="1616869"/>
          </a:xfrm>
          <a:prstGeom prst="roundRect">
            <a:avLst>
              <a:gd fmla="val 25617"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01" name="Google Shape;201;p3"/>
          <p:cNvSpPr/>
          <p:nvPr/>
        </p:nvSpPr>
        <p:spPr>
          <a:xfrm>
            <a:off x="7760851" y="6067543"/>
            <a:ext cx="6151721" cy="12589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4C4C4D"/>
              </a:buClr>
              <a:buSzPts val="1500"/>
              <a:buFont typeface="Crimson Pro SemiBold"/>
              <a:buNone/>
            </a:pPr>
            <a:r>
              <a:rPr b="1" i="0" lang="en-US" sz="1800" u="none" cap="none" strike="noStrike">
                <a:solidFill>
                  <a:schemeClr val="dk1"/>
                </a:solidFill>
                <a:latin typeface="Times New Roman"/>
                <a:ea typeface="Times New Roman"/>
                <a:cs typeface="Times New Roman"/>
                <a:sym typeface="Times New Roman"/>
              </a:rPr>
              <a:t>Data Partitioning</a:t>
            </a:r>
            <a:endParaRPr/>
          </a:p>
          <a:p>
            <a:pPr indent="0" lvl="0" marL="0" marR="0" rtl="0" algn="l">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Training set:</a:t>
            </a:r>
            <a:r>
              <a:rPr b="0" i="0" lang="en-US" sz="1800" u="none" cap="none" strike="noStrike">
                <a:solidFill>
                  <a:schemeClr val="dk1"/>
                </a:solidFill>
                <a:latin typeface="Times New Roman"/>
                <a:ea typeface="Times New Roman"/>
                <a:cs typeface="Times New Roman"/>
                <a:sym typeface="Times New Roman"/>
              </a:rPr>
              <a:t> 90%</a:t>
            </a:r>
            <a:endParaRPr/>
          </a:p>
          <a:p>
            <a:pPr indent="0" lvl="0" marL="0" marR="0" rtl="0" algn="l">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Test set:</a:t>
            </a:r>
            <a:r>
              <a:rPr b="0" i="0" lang="en-US" sz="1800" u="none" cap="none" strike="noStrike">
                <a:solidFill>
                  <a:schemeClr val="dk1"/>
                </a:solidFill>
                <a:latin typeface="Times New Roman"/>
                <a:ea typeface="Times New Roman"/>
                <a:cs typeface="Times New Roman"/>
                <a:sym typeface="Times New Roman"/>
              </a:rPr>
              <a:t> 10%</a:t>
            </a:r>
            <a:endParaRPr/>
          </a:p>
          <a:p>
            <a:pPr indent="0" lvl="0" marL="0" marR="0" rtl="0" algn="l">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We also experimented with </a:t>
            </a:r>
            <a:r>
              <a:rPr b="1" i="0" lang="en-US" sz="1800" u="none" cap="none" strike="noStrike">
                <a:solidFill>
                  <a:schemeClr val="dk1"/>
                </a:solidFill>
                <a:latin typeface="Times New Roman"/>
                <a:ea typeface="Times New Roman"/>
                <a:cs typeface="Times New Roman"/>
                <a:sym typeface="Times New Roman"/>
              </a:rPr>
              <a:t>80:20</a:t>
            </a:r>
            <a:r>
              <a:rPr b="0" i="0" lang="en-US" sz="1800" u="none" cap="none" strike="noStrike">
                <a:solidFill>
                  <a:schemeClr val="dk1"/>
                </a:solidFill>
                <a:latin typeface="Times New Roman"/>
                <a:ea typeface="Times New Roman"/>
                <a:cs typeface="Times New Roman"/>
                <a:sym typeface="Times New Roman"/>
              </a:rPr>
              <a:t> and </a:t>
            </a:r>
            <a:r>
              <a:rPr b="1" i="0" lang="en-US" sz="1800" u="none" cap="none" strike="noStrike">
                <a:solidFill>
                  <a:schemeClr val="dk1"/>
                </a:solidFill>
                <a:latin typeface="Times New Roman"/>
                <a:ea typeface="Times New Roman"/>
                <a:cs typeface="Times New Roman"/>
                <a:sym typeface="Times New Roman"/>
              </a:rPr>
              <a:t>70:30</a:t>
            </a:r>
            <a:r>
              <a:rPr b="0" i="0" lang="en-US" sz="1800" u="none" cap="none" strike="noStrike">
                <a:solidFill>
                  <a:schemeClr val="dk1"/>
                </a:solidFill>
                <a:latin typeface="Times New Roman"/>
                <a:ea typeface="Times New Roman"/>
                <a:cs typeface="Times New Roman"/>
                <a:sym typeface="Times New Roman"/>
              </a:rPr>
              <a:t> splits to check model stability.</a:t>
            </a:r>
            <a:endParaRPr b="0" i="0" sz="18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rgbClr val="4C4C4D"/>
              </a:buClr>
              <a:buSzPts val="1500"/>
              <a:buFont typeface="Crimson Pro SemiBold"/>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0"/>
          <p:cNvSpPr txBox="1"/>
          <p:nvPr>
            <p:ph type="title"/>
          </p:nvPr>
        </p:nvSpPr>
        <p:spPr>
          <a:xfrm>
            <a:off x="812799" y="271408"/>
            <a:ext cx="10316002" cy="893433"/>
          </a:xfrm>
          <a:prstGeom prst="rect">
            <a:avLst/>
          </a:prstGeom>
          <a:noFill/>
          <a:ln>
            <a:noFill/>
          </a:ln>
        </p:spPr>
        <p:txBody>
          <a:bodyPr anchorCtr="0" anchor="t" bIns="45700" lIns="91425" spcFirstLastPara="1" rIns="91425" wrap="square" tIns="45700">
            <a:normAutofit/>
          </a:bodyPr>
          <a:lstStyle/>
          <a:p>
            <a:pPr indent="0" lvl="0" marL="0" rtl="0" algn="l">
              <a:lnSpc>
                <a:spcPct val="125000"/>
              </a:lnSpc>
              <a:spcBef>
                <a:spcPts val="0"/>
              </a:spcBef>
              <a:spcAft>
                <a:spcPts val="0"/>
              </a:spcAft>
              <a:buClr>
                <a:schemeClr val="dk1"/>
              </a:buClr>
              <a:buSzPts val="3350"/>
              <a:buFont typeface="Times New Roman"/>
              <a:buNone/>
            </a:pPr>
            <a:r>
              <a:rPr b="1" lang="en-US" sz="3350">
                <a:solidFill>
                  <a:schemeClr val="dk1"/>
                </a:solidFill>
                <a:latin typeface="Times New Roman"/>
                <a:ea typeface="Times New Roman"/>
                <a:cs typeface="Times New Roman"/>
                <a:sym typeface="Times New Roman"/>
              </a:rPr>
              <a:t>Time-series and ACF Plot</a:t>
            </a:r>
            <a:endParaRPr sz="3350">
              <a:solidFill>
                <a:schemeClr val="dk1"/>
              </a:solidFill>
              <a:latin typeface="Times New Roman"/>
              <a:ea typeface="Times New Roman"/>
              <a:cs typeface="Times New Roman"/>
              <a:sym typeface="Times New Roman"/>
            </a:endParaRPr>
          </a:p>
        </p:txBody>
      </p:sp>
      <p:sp>
        <p:nvSpPr>
          <p:cNvPr id="207" name="Google Shape;207;p10"/>
          <p:cNvSpPr txBox="1"/>
          <p:nvPr>
            <p:ph idx="1" type="body"/>
          </p:nvPr>
        </p:nvSpPr>
        <p:spPr>
          <a:xfrm>
            <a:off x="810894" y="1297380"/>
            <a:ext cx="5022748" cy="43663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1440"/>
              <a:buNone/>
            </a:pPr>
            <a:r>
              <a:rPr b="1" lang="en-US" sz="1800">
                <a:solidFill>
                  <a:schemeClr val="dk1"/>
                </a:solidFill>
                <a:latin typeface="Times New Roman"/>
                <a:ea typeface="Times New Roman"/>
                <a:cs typeface="Times New Roman"/>
                <a:sym typeface="Times New Roman"/>
              </a:rPr>
              <a:t>Renewable_Energy_Consumption</a:t>
            </a:r>
            <a:endParaRPr sz="1800">
              <a:solidFill>
                <a:schemeClr val="dk1"/>
              </a:solidFill>
              <a:latin typeface="Times New Roman"/>
              <a:ea typeface="Times New Roman"/>
              <a:cs typeface="Times New Roman"/>
              <a:sym typeface="Times New Roman"/>
            </a:endParaRPr>
          </a:p>
        </p:txBody>
      </p:sp>
      <p:pic>
        <p:nvPicPr>
          <p:cNvPr descr="preencoded.png" id="208" name="Google Shape;208;p10"/>
          <p:cNvPicPr preferRelativeResize="0"/>
          <p:nvPr>
            <p:ph idx="2" type="body"/>
          </p:nvPr>
        </p:nvPicPr>
        <p:blipFill rotWithShape="1">
          <a:blip r:embed="rId3">
            <a:alphaModFix/>
          </a:blip>
          <a:srcRect b="0" l="0" r="0" t="0"/>
          <a:stretch/>
        </p:blipFill>
        <p:spPr>
          <a:xfrm>
            <a:off x="1073301" y="2195937"/>
            <a:ext cx="4314087" cy="2551687"/>
          </a:xfrm>
          <a:prstGeom prst="rect">
            <a:avLst/>
          </a:prstGeom>
          <a:noFill/>
          <a:ln>
            <a:noFill/>
          </a:ln>
        </p:spPr>
      </p:pic>
      <p:sp>
        <p:nvSpPr>
          <p:cNvPr id="209" name="Google Shape;209;p10"/>
          <p:cNvSpPr txBox="1"/>
          <p:nvPr>
            <p:ph idx="3" type="body"/>
          </p:nvPr>
        </p:nvSpPr>
        <p:spPr>
          <a:xfrm>
            <a:off x="6106059" y="1297380"/>
            <a:ext cx="5022742" cy="43663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1440"/>
              <a:buNone/>
            </a:pPr>
            <a:r>
              <a:rPr b="1" lang="en-US" sz="1800">
                <a:solidFill>
                  <a:schemeClr val="dk1"/>
                </a:solidFill>
                <a:latin typeface="Times New Roman"/>
                <a:ea typeface="Times New Roman"/>
                <a:cs typeface="Times New Roman"/>
                <a:sym typeface="Times New Roman"/>
              </a:rPr>
              <a:t>Biomass_Energy_Consumption</a:t>
            </a:r>
            <a:endParaRPr sz="1800">
              <a:solidFill>
                <a:schemeClr val="dk1"/>
              </a:solidFill>
              <a:latin typeface="Times New Roman"/>
              <a:ea typeface="Times New Roman"/>
              <a:cs typeface="Times New Roman"/>
              <a:sym typeface="Times New Roman"/>
            </a:endParaRPr>
          </a:p>
        </p:txBody>
      </p:sp>
      <p:pic>
        <p:nvPicPr>
          <p:cNvPr descr="preencoded.png" id="210" name="Google Shape;210;p10"/>
          <p:cNvPicPr preferRelativeResize="0"/>
          <p:nvPr>
            <p:ph idx="4" type="body"/>
          </p:nvPr>
        </p:nvPicPr>
        <p:blipFill rotWithShape="1">
          <a:blip r:embed="rId4">
            <a:alphaModFix/>
          </a:blip>
          <a:srcRect b="0" l="0" r="0" t="0"/>
          <a:stretch/>
        </p:blipFill>
        <p:spPr>
          <a:xfrm>
            <a:off x="6106059" y="2195937"/>
            <a:ext cx="4314086" cy="2551687"/>
          </a:xfrm>
          <a:prstGeom prst="rect">
            <a:avLst/>
          </a:prstGeom>
          <a:noFill/>
          <a:ln>
            <a:noFill/>
          </a:ln>
        </p:spPr>
      </p:pic>
      <p:pic>
        <p:nvPicPr>
          <p:cNvPr descr="preencoded.png" id="211" name="Google Shape;211;p10"/>
          <p:cNvPicPr preferRelativeResize="0"/>
          <p:nvPr/>
        </p:nvPicPr>
        <p:blipFill rotWithShape="1">
          <a:blip r:embed="rId5">
            <a:alphaModFix/>
          </a:blip>
          <a:srcRect b="0" l="0" r="0" t="0"/>
          <a:stretch/>
        </p:blipFill>
        <p:spPr>
          <a:xfrm>
            <a:off x="1073300" y="4873128"/>
            <a:ext cx="4314087" cy="2774052"/>
          </a:xfrm>
          <a:prstGeom prst="rect">
            <a:avLst/>
          </a:prstGeom>
          <a:noFill/>
          <a:ln>
            <a:noFill/>
          </a:ln>
        </p:spPr>
      </p:pic>
      <p:pic>
        <p:nvPicPr>
          <p:cNvPr descr="preencoded.png" id="212" name="Google Shape;212;p10"/>
          <p:cNvPicPr preferRelativeResize="0"/>
          <p:nvPr/>
        </p:nvPicPr>
        <p:blipFill rotWithShape="1">
          <a:blip r:embed="rId6">
            <a:alphaModFix/>
          </a:blip>
          <a:srcRect b="0" l="0" r="0" t="0"/>
          <a:stretch/>
        </p:blipFill>
        <p:spPr>
          <a:xfrm>
            <a:off x="6106059" y="4873128"/>
            <a:ext cx="4314086" cy="27740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preencoded.png" id="218" name="Google Shape;218;p5"/>
          <p:cNvPicPr preferRelativeResize="0"/>
          <p:nvPr/>
        </p:nvPicPr>
        <p:blipFill rotWithShape="1">
          <a:blip r:embed="rId3">
            <a:alphaModFix/>
          </a:blip>
          <a:srcRect b="0" l="0" r="0" t="0"/>
          <a:stretch/>
        </p:blipFill>
        <p:spPr>
          <a:xfrm>
            <a:off x="7315200" y="0"/>
            <a:ext cx="7315200" cy="8232458"/>
          </a:xfrm>
          <a:prstGeom prst="rect">
            <a:avLst/>
          </a:prstGeom>
          <a:noFill/>
          <a:ln>
            <a:noFill/>
          </a:ln>
        </p:spPr>
      </p:pic>
      <p:sp>
        <p:nvSpPr>
          <p:cNvPr id="219" name="Google Shape;219;p5"/>
          <p:cNvSpPr/>
          <p:nvPr/>
        </p:nvSpPr>
        <p:spPr>
          <a:xfrm>
            <a:off x="647950" y="509100"/>
            <a:ext cx="6477000" cy="9600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52D47"/>
              </a:buClr>
              <a:buSzPts val="2900"/>
              <a:buFont typeface="Crimson Pro SemiBold"/>
              <a:buNone/>
            </a:pPr>
            <a:r>
              <a:rPr b="1" i="0" lang="en-US" sz="3350" u="none" cap="none" strike="noStrike">
                <a:solidFill>
                  <a:schemeClr val="dk1"/>
                </a:solidFill>
                <a:latin typeface="Times New Roman"/>
                <a:ea typeface="Times New Roman"/>
                <a:cs typeface="Times New Roman"/>
                <a:sym typeface="Times New Roman"/>
              </a:rPr>
              <a:t>Model Development: A Multi-faceted Approach</a:t>
            </a:r>
            <a:endParaRPr b="0" i="0" sz="3350" u="none" cap="none" strike="noStrike">
              <a:solidFill>
                <a:schemeClr val="dk1"/>
              </a:solidFill>
              <a:latin typeface="Times New Roman"/>
              <a:ea typeface="Times New Roman"/>
              <a:cs typeface="Times New Roman"/>
              <a:sym typeface="Times New Roman"/>
            </a:endParaRPr>
          </a:p>
        </p:txBody>
      </p:sp>
      <p:sp>
        <p:nvSpPr>
          <p:cNvPr id="220" name="Google Shape;220;p5"/>
          <p:cNvSpPr/>
          <p:nvPr/>
        </p:nvSpPr>
        <p:spPr>
          <a:xfrm>
            <a:off x="647938" y="1990011"/>
            <a:ext cx="6019324" cy="960120"/>
          </a:xfrm>
          <a:prstGeom prst="roundRect">
            <a:avLst>
              <a:gd fmla="val 11429" name="adj"/>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21" name="Google Shape;221;p5"/>
          <p:cNvSpPr/>
          <p:nvPr/>
        </p:nvSpPr>
        <p:spPr>
          <a:xfrm>
            <a:off x="647938" y="1967151"/>
            <a:ext cx="6019324" cy="91440"/>
          </a:xfrm>
          <a:prstGeom prst="roundRect">
            <a:avLst>
              <a:gd fmla="val 30373"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22" name="Google Shape;222;p5"/>
          <p:cNvSpPr/>
          <p:nvPr/>
        </p:nvSpPr>
        <p:spPr>
          <a:xfrm>
            <a:off x="3336966" y="1780817"/>
            <a:ext cx="555427" cy="555427"/>
          </a:xfrm>
          <a:prstGeom prst="roundRect">
            <a:avLst>
              <a:gd fmla="val 164630"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23" name="Google Shape;223;p5"/>
          <p:cNvSpPr/>
          <p:nvPr/>
        </p:nvSpPr>
        <p:spPr>
          <a:xfrm>
            <a:off x="3546455" y="1851184"/>
            <a:ext cx="222171" cy="27765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Crimson Pro SemiBold"/>
              <a:buNone/>
            </a:pPr>
            <a:r>
              <a:rPr b="1" i="0" lang="en-US" sz="1700" u="none" cap="none" strike="noStrike">
                <a:solidFill>
                  <a:schemeClr val="dk1"/>
                </a:solidFill>
                <a:latin typeface="Times New Roman"/>
                <a:ea typeface="Times New Roman"/>
                <a:cs typeface="Times New Roman"/>
                <a:sym typeface="Times New Roman"/>
              </a:rPr>
              <a:t>1</a:t>
            </a:r>
            <a:endParaRPr b="0" i="0" sz="1700" u="none" cap="none" strike="noStrike">
              <a:solidFill>
                <a:schemeClr val="dk1"/>
              </a:solidFill>
              <a:latin typeface="Times New Roman"/>
              <a:ea typeface="Times New Roman"/>
              <a:cs typeface="Times New Roman"/>
              <a:sym typeface="Times New Roman"/>
            </a:endParaRPr>
          </a:p>
        </p:txBody>
      </p:sp>
      <p:sp>
        <p:nvSpPr>
          <p:cNvPr id="224" name="Google Shape;224;p5"/>
          <p:cNvSpPr/>
          <p:nvPr/>
        </p:nvSpPr>
        <p:spPr>
          <a:xfrm>
            <a:off x="855950" y="2452800"/>
            <a:ext cx="4653000" cy="682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800"/>
              <a:buFont typeface="Crimson Pro SemiBold"/>
              <a:buNone/>
            </a:pPr>
            <a:r>
              <a:rPr b="1" i="0" lang="en-US" sz="2200" u="none" cap="none" strike="noStrike">
                <a:solidFill>
                  <a:schemeClr val="dk1"/>
                </a:solidFill>
                <a:latin typeface="Times New Roman"/>
                <a:ea typeface="Times New Roman"/>
                <a:cs typeface="Times New Roman"/>
                <a:sym typeface="Times New Roman"/>
              </a:rPr>
              <a:t>Holt's Winters Exponential Smoothing</a:t>
            </a:r>
            <a:endParaRPr b="0" i="0" sz="2200" u="none" cap="none" strike="noStrike">
              <a:solidFill>
                <a:schemeClr val="dk1"/>
              </a:solidFill>
              <a:latin typeface="Times New Roman"/>
              <a:ea typeface="Times New Roman"/>
              <a:cs typeface="Times New Roman"/>
              <a:sym typeface="Times New Roman"/>
            </a:endParaRPr>
          </a:p>
        </p:txBody>
      </p:sp>
      <p:sp>
        <p:nvSpPr>
          <p:cNvPr id="225" name="Google Shape;225;p5"/>
          <p:cNvSpPr/>
          <p:nvPr/>
        </p:nvSpPr>
        <p:spPr>
          <a:xfrm>
            <a:off x="647938" y="3412927"/>
            <a:ext cx="6019324" cy="960120"/>
          </a:xfrm>
          <a:prstGeom prst="roundRect">
            <a:avLst>
              <a:gd fmla="val 11429" name="adj"/>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26" name="Google Shape;226;p5"/>
          <p:cNvSpPr/>
          <p:nvPr/>
        </p:nvSpPr>
        <p:spPr>
          <a:xfrm>
            <a:off x="647938" y="3390067"/>
            <a:ext cx="6019324" cy="91440"/>
          </a:xfrm>
          <a:prstGeom prst="roundRect">
            <a:avLst>
              <a:gd fmla="val 30373"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27" name="Google Shape;227;p5"/>
          <p:cNvSpPr/>
          <p:nvPr/>
        </p:nvSpPr>
        <p:spPr>
          <a:xfrm>
            <a:off x="3308661" y="3227785"/>
            <a:ext cx="555427" cy="555427"/>
          </a:xfrm>
          <a:prstGeom prst="roundRect">
            <a:avLst>
              <a:gd fmla="val 164630"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28" name="Google Shape;228;p5"/>
          <p:cNvSpPr/>
          <p:nvPr/>
        </p:nvSpPr>
        <p:spPr>
          <a:xfrm>
            <a:off x="3546455" y="3274100"/>
            <a:ext cx="222171" cy="27765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Crimson Pro SemiBold"/>
              <a:buNone/>
            </a:pPr>
            <a:r>
              <a:rPr b="1" i="0" lang="en-US" sz="1700" u="none" cap="none" strike="noStrike">
                <a:solidFill>
                  <a:schemeClr val="dk1"/>
                </a:solidFill>
                <a:latin typeface="Times New Roman"/>
                <a:ea typeface="Times New Roman"/>
                <a:cs typeface="Times New Roman"/>
                <a:sym typeface="Times New Roman"/>
              </a:rPr>
              <a:t>2</a:t>
            </a:r>
            <a:endParaRPr b="0" i="0" sz="1700" u="none" cap="none" strike="noStrike">
              <a:solidFill>
                <a:schemeClr val="dk1"/>
              </a:solidFill>
              <a:latin typeface="Times New Roman"/>
              <a:ea typeface="Times New Roman"/>
              <a:cs typeface="Times New Roman"/>
              <a:sym typeface="Times New Roman"/>
            </a:endParaRPr>
          </a:p>
        </p:txBody>
      </p:sp>
      <p:sp>
        <p:nvSpPr>
          <p:cNvPr id="229" name="Google Shape;229;p5"/>
          <p:cNvSpPr/>
          <p:nvPr/>
        </p:nvSpPr>
        <p:spPr>
          <a:xfrm>
            <a:off x="855954" y="3875725"/>
            <a:ext cx="4183200" cy="296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800"/>
              <a:buFont typeface="Crimson Pro SemiBold"/>
              <a:buNone/>
            </a:pPr>
            <a:r>
              <a:rPr b="1" lang="en-US" sz="2200">
                <a:solidFill>
                  <a:schemeClr val="dk1"/>
                </a:solidFill>
                <a:latin typeface="Times New Roman"/>
                <a:ea typeface="Times New Roman"/>
                <a:cs typeface="Times New Roman"/>
                <a:sym typeface="Times New Roman"/>
              </a:rPr>
              <a:t>Multiple</a:t>
            </a:r>
            <a:r>
              <a:rPr b="1" i="0" lang="en-US" sz="2200" u="none" cap="none" strike="noStrike">
                <a:solidFill>
                  <a:schemeClr val="dk1"/>
                </a:solidFill>
                <a:latin typeface="Times New Roman"/>
                <a:ea typeface="Times New Roman"/>
                <a:cs typeface="Times New Roman"/>
                <a:sym typeface="Times New Roman"/>
              </a:rPr>
              <a:t> &amp; Non-linear Regression</a:t>
            </a:r>
            <a:endParaRPr b="0" i="0" sz="2200" u="none" cap="none" strike="noStrike">
              <a:solidFill>
                <a:schemeClr val="dk1"/>
              </a:solidFill>
              <a:latin typeface="Times New Roman"/>
              <a:ea typeface="Times New Roman"/>
              <a:cs typeface="Times New Roman"/>
              <a:sym typeface="Times New Roman"/>
            </a:endParaRPr>
          </a:p>
        </p:txBody>
      </p:sp>
      <p:sp>
        <p:nvSpPr>
          <p:cNvPr id="230" name="Google Shape;230;p5"/>
          <p:cNvSpPr/>
          <p:nvPr/>
        </p:nvSpPr>
        <p:spPr>
          <a:xfrm>
            <a:off x="647938" y="4835843"/>
            <a:ext cx="6019324" cy="960120"/>
          </a:xfrm>
          <a:prstGeom prst="roundRect">
            <a:avLst>
              <a:gd fmla="val 11429" name="adj"/>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31" name="Google Shape;231;p5"/>
          <p:cNvSpPr/>
          <p:nvPr/>
        </p:nvSpPr>
        <p:spPr>
          <a:xfrm>
            <a:off x="647938" y="4812983"/>
            <a:ext cx="6019324" cy="91440"/>
          </a:xfrm>
          <a:prstGeom prst="roundRect">
            <a:avLst>
              <a:gd fmla="val 30373"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32" name="Google Shape;232;p5"/>
          <p:cNvSpPr/>
          <p:nvPr/>
        </p:nvSpPr>
        <p:spPr>
          <a:xfrm>
            <a:off x="3308661" y="4611760"/>
            <a:ext cx="555427" cy="555427"/>
          </a:xfrm>
          <a:prstGeom prst="roundRect">
            <a:avLst>
              <a:gd fmla="val 164630"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33" name="Google Shape;233;p5"/>
          <p:cNvSpPr/>
          <p:nvPr/>
        </p:nvSpPr>
        <p:spPr>
          <a:xfrm>
            <a:off x="3546455" y="4697016"/>
            <a:ext cx="222171" cy="27765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Crimson Pro SemiBold"/>
              <a:buNone/>
            </a:pPr>
            <a:r>
              <a:rPr b="1" i="0" lang="en-US" sz="1700" u="none" cap="none" strike="noStrike">
                <a:solidFill>
                  <a:schemeClr val="dk1"/>
                </a:solidFill>
                <a:latin typeface="Times New Roman"/>
                <a:ea typeface="Times New Roman"/>
                <a:cs typeface="Times New Roman"/>
                <a:sym typeface="Times New Roman"/>
              </a:rPr>
              <a:t>3</a:t>
            </a:r>
            <a:endParaRPr b="0" i="0" sz="1700" u="none" cap="none" strike="noStrike">
              <a:solidFill>
                <a:schemeClr val="dk1"/>
              </a:solidFill>
              <a:latin typeface="Times New Roman"/>
              <a:ea typeface="Times New Roman"/>
              <a:cs typeface="Times New Roman"/>
              <a:sym typeface="Times New Roman"/>
            </a:endParaRPr>
          </a:p>
        </p:txBody>
      </p:sp>
      <p:sp>
        <p:nvSpPr>
          <p:cNvPr id="234" name="Google Shape;234;p5"/>
          <p:cNvSpPr/>
          <p:nvPr/>
        </p:nvSpPr>
        <p:spPr>
          <a:xfrm>
            <a:off x="855940" y="5298638"/>
            <a:ext cx="2314337" cy="28932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800"/>
              <a:buFont typeface="Crimson Pro SemiBold"/>
              <a:buNone/>
            </a:pPr>
            <a:r>
              <a:rPr b="1" i="0" lang="en-US" sz="2200" u="none" cap="none" strike="noStrike">
                <a:solidFill>
                  <a:schemeClr val="dk1"/>
                </a:solidFill>
                <a:latin typeface="Times New Roman"/>
                <a:ea typeface="Times New Roman"/>
                <a:cs typeface="Times New Roman"/>
                <a:sym typeface="Times New Roman"/>
              </a:rPr>
              <a:t>Seasonal ARIMA</a:t>
            </a:r>
            <a:endParaRPr b="0" i="0" sz="2200" u="none" cap="none" strike="noStrike">
              <a:solidFill>
                <a:schemeClr val="dk1"/>
              </a:solidFill>
              <a:latin typeface="Times New Roman"/>
              <a:ea typeface="Times New Roman"/>
              <a:cs typeface="Times New Roman"/>
              <a:sym typeface="Times New Roman"/>
            </a:endParaRPr>
          </a:p>
        </p:txBody>
      </p:sp>
      <p:sp>
        <p:nvSpPr>
          <p:cNvPr id="235" name="Google Shape;235;p5"/>
          <p:cNvSpPr/>
          <p:nvPr/>
        </p:nvSpPr>
        <p:spPr>
          <a:xfrm>
            <a:off x="647938" y="6258758"/>
            <a:ext cx="6019324" cy="960120"/>
          </a:xfrm>
          <a:prstGeom prst="roundRect">
            <a:avLst>
              <a:gd fmla="val 11429" name="adj"/>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36" name="Google Shape;236;p5"/>
          <p:cNvSpPr/>
          <p:nvPr/>
        </p:nvSpPr>
        <p:spPr>
          <a:xfrm>
            <a:off x="647938" y="6235898"/>
            <a:ext cx="6019324" cy="91440"/>
          </a:xfrm>
          <a:prstGeom prst="roundRect">
            <a:avLst>
              <a:gd fmla="val 30373"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37" name="Google Shape;237;p5"/>
          <p:cNvSpPr/>
          <p:nvPr/>
        </p:nvSpPr>
        <p:spPr>
          <a:xfrm>
            <a:off x="3353207" y="6119932"/>
            <a:ext cx="555427" cy="555427"/>
          </a:xfrm>
          <a:prstGeom prst="roundRect">
            <a:avLst>
              <a:gd fmla="val 164630" name="adj"/>
            </a:avLst>
          </a:prstGeom>
          <a:solidFill>
            <a:srgbClr val="2150F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38" name="Google Shape;238;p5"/>
          <p:cNvSpPr/>
          <p:nvPr/>
        </p:nvSpPr>
        <p:spPr>
          <a:xfrm>
            <a:off x="3546455" y="6119932"/>
            <a:ext cx="222171" cy="27765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Crimson Pro SemiBold"/>
              <a:buNone/>
            </a:pPr>
            <a:r>
              <a:rPr b="1" i="0" lang="en-US" sz="1700" u="none" cap="none" strike="noStrike">
                <a:solidFill>
                  <a:schemeClr val="dk1"/>
                </a:solidFill>
                <a:latin typeface="Times New Roman"/>
                <a:ea typeface="Times New Roman"/>
                <a:cs typeface="Times New Roman"/>
                <a:sym typeface="Times New Roman"/>
              </a:rPr>
              <a:t>4</a:t>
            </a:r>
            <a:endParaRPr b="0" i="0" sz="1700" u="none" cap="none" strike="noStrike">
              <a:solidFill>
                <a:schemeClr val="dk1"/>
              </a:solidFill>
              <a:latin typeface="Times New Roman"/>
              <a:ea typeface="Times New Roman"/>
              <a:cs typeface="Times New Roman"/>
              <a:sym typeface="Times New Roman"/>
            </a:endParaRPr>
          </a:p>
        </p:txBody>
      </p:sp>
      <p:sp>
        <p:nvSpPr>
          <p:cNvPr id="239" name="Google Shape;239;p5"/>
          <p:cNvSpPr/>
          <p:nvPr/>
        </p:nvSpPr>
        <p:spPr>
          <a:xfrm>
            <a:off x="855940" y="6721554"/>
            <a:ext cx="2314200" cy="289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D"/>
              </a:buClr>
              <a:buSzPts val="1800"/>
              <a:buFont typeface="Crimson Pro SemiBold"/>
              <a:buNone/>
            </a:pPr>
            <a:r>
              <a:rPr b="1" i="0" lang="en-US" sz="2200" u="none" cap="none" strike="noStrike">
                <a:solidFill>
                  <a:schemeClr val="dk1"/>
                </a:solidFill>
                <a:latin typeface="Times New Roman"/>
                <a:ea typeface="Times New Roman"/>
                <a:cs typeface="Times New Roman"/>
                <a:sym typeface="Times New Roman"/>
              </a:rPr>
              <a:t>Deseasonalization</a:t>
            </a:r>
            <a:endParaRPr b="0" i="0" sz="2200" u="none" cap="none" strike="noStrike">
              <a:solidFill>
                <a:schemeClr val="dk1"/>
              </a:solidFill>
              <a:latin typeface="Times New Roman"/>
              <a:ea typeface="Times New Roman"/>
              <a:cs typeface="Times New Roman"/>
              <a:sym typeface="Times New Roman"/>
            </a:endParaRPr>
          </a:p>
        </p:txBody>
      </p:sp>
      <p:sp>
        <p:nvSpPr>
          <p:cNvPr id="240" name="Google Shape;240;p5"/>
          <p:cNvSpPr/>
          <p:nvPr/>
        </p:nvSpPr>
        <p:spPr>
          <a:xfrm>
            <a:off x="647938" y="7427119"/>
            <a:ext cx="6019324" cy="296228"/>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chemeClr val="dk1"/>
              </a:buClr>
              <a:buSzPts val="1450"/>
              <a:buFont typeface="Arial"/>
              <a:buNone/>
            </a:pPr>
            <a:r>
              <a:t/>
            </a:r>
            <a:endParaRPr b="0" i="0" sz="145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6"/>
          <p:cNvSpPr/>
          <p:nvPr/>
        </p:nvSpPr>
        <p:spPr>
          <a:xfrm>
            <a:off x="749194" y="588493"/>
            <a:ext cx="9180900" cy="5670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152D47"/>
              </a:buClr>
              <a:buSzPts val="3550"/>
              <a:buFont typeface="Crimson Pro SemiBold"/>
              <a:buNone/>
            </a:pPr>
            <a:r>
              <a:rPr b="1" i="0" lang="en-US" sz="3350" u="none" cap="none" strike="noStrike">
                <a:solidFill>
                  <a:schemeClr val="dk1"/>
                </a:solidFill>
                <a:latin typeface="Times New Roman"/>
                <a:ea typeface="Times New Roman"/>
                <a:cs typeface="Times New Roman"/>
                <a:sym typeface="Times New Roman"/>
              </a:rPr>
              <a:t>Holt's Winters Exponential Smoothing</a:t>
            </a:r>
            <a:endParaRPr b="0" i="0" sz="3350" u="none" cap="none" strike="noStrike">
              <a:solidFill>
                <a:schemeClr val="dk1"/>
              </a:solidFill>
              <a:latin typeface="Times New Roman"/>
              <a:ea typeface="Times New Roman"/>
              <a:cs typeface="Times New Roman"/>
              <a:sym typeface="Times New Roman"/>
            </a:endParaRPr>
          </a:p>
        </p:txBody>
      </p:sp>
      <p:sp>
        <p:nvSpPr>
          <p:cNvPr id="247" name="Google Shape;247;p6"/>
          <p:cNvSpPr/>
          <p:nvPr/>
        </p:nvSpPr>
        <p:spPr>
          <a:xfrm>
            <a:off x="749194" y="1296066"/>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Variable: </a:t>
            </a:r>
            <a:r>
              <a:rPr b="1" i="0" lang="en-US" sz="1800" u="none" cap="none" strike="noStrike">
                <a:solidFill>
                  <a:schemeClr val="dk1"/>
                </a:solidFill>
                <a:latin typeface="Times New Roman"/>
                <a:ea typeface="Times New Roman"/>
                <a:cs typeface="Times New Roman"/>
                <a:sym typeface="Times New Roman"/>
              </a:rPr>
              <a:t>renewable_energy_consumption</a:t>
            </a:r>
            <a:endParaRPr b="0" i="0" sz="1800" u="none" cap="none" strike="noStrike">
              <a:solidFill>
                <a:schemeClr val="dk1"/>
              </a:solidFill>
              <a:latin typeface="Times New Roman"/>
              <a:ea typeface="Times New Roman"/>
              <a:cs typeface="Times New Roman"/>
              <a:sym typeface="Times New Roman"/>
            </a:endParaRPr>
          </a:p>
        </p:txBody>
      </p:sp>
      <p:sp>
        <p:nvSpPr>
          <p:cNvPr id="248" name="Google Shape;248;p6"/>
          <p:cNvSpPr/>
          <p:nvPr/>
        </p:nvSpPr>
        <p:spPr>
          <a:xfrm>
            <a:off x="808428" y="1855033"/>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Winter’s Multiplicative  Method</a:t>
            </a:r>
            <a:endParaRPr b="1" i="0" sz="1800" u="none" cap="none" strike="noStrike">
              <a:solidFill>
                <a:schemeClr val="dk1"/>
              </a:solidFill>
              <a:latin typeface="Times New Roman"/>
              <a:ea typeface="Times New Roman"/>
              <a:cs typeface="Times New Roman"/>
              <a:sym typeface="Times New Roman"/>
            </a:endParaRPr>
          </a:p>
        </p:txBody>
      </p:sp>
      <p:sp>
        <p:nvSpPr>
          <p:cNvPr id="249" name="Google Shape;249;p6"/>
          <p:cNvSpPr/>
          <p:nvPr/>
        </p:nvSpPr>
        <p:spPr>
          <a:xfrm>
            <a:off x="778513" y="4191133"/>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Measures of Model Fit and Model Accuracy</a:t>
            </a:r>
            <a:endParaRPr b="1" i="0" sz="1800" u="none" cap="none" strike="noStrike">
              <a:solidFill>
                <a:schemeClr val="dk1"/>
              </a:solidFill>
              <a:latin typeface="Times New Roman"/>
              <a:ea typeface="Times New Roman"/>
              <a:cs typeface="Times New Roman"/>
              <a:sym typeface="Times New Roman"/>
            </a:endParaRPr>
          </a:p>
        </p:txBody>
      </p:sp>
      <p:sp>
        <p:nvSpPr>
          <p:cNvPr id="250" name="Google Shape;250;p6"/>
          <p:cNvSpPr/>
          <p:nvPr/>
        </p:nvSpPr>
        <p:spPr>
          <a:xfrm>
            <a:off x="7599521" y="3492460"/>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chemeClr val="dk1"/>
              </a:buClr>
              <a:buSzPts val="1750"/>
              <a:buFont typeface="Arial"/>
              <a:buNone/>
            </a:pPr>
            <a:r>
              <a:t/>
            </a:r>
            <a:endParaRPr b="0" i="0" sz="1750" u="none" cap="none" strike="noStrike">
              <a:solidFill>
                <a:schemeClr val="dk1"/>
              </a:solidFill>
              <a:latin typeface="Times New Roman"/>
              <a:ea typeface="Times New Roman"/>
              <a:cs typeface="Times New Roman"/>
              <a:sym typeface="Times New Roman"/>
            </a:endParaRPr>
          </a:p>
        </p:txBody>
      </p:sp>
      <p:sp>
        <p:nvSpPr>
          <p:cNvPr id="251" name="Google Shape;251;p6"/>
          <p:cNvSpPr/>
          <p:nvPr/>
        </p:nvSpPr>
        <p:spPr>
          <a:xfrm>
            <a:off x="786133" y="4757285"/>
            <a:ext cx="6244709" cy="2616518"/>
          </a:xfrm>
          <a:prstGeom prst="roundRect">
            <a:avLst>
              <a:gd fmla="val 1300" name="adj"/>
            </a:avLst>
          </a:prstGeom>
          <a:noFill/>
          <a:ln cap="flat" cmpd="sng" w="9525">
            <a:solidFill>
              <a:srgbClr val="000000">
                <a:alpha val="745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52" name="Google Shape;252;p6"/>
          <p:cNvSpPr/>
          <p:nvPr/>
        </p:nvSpPr>
        <p:spPr>
          <a:xfrm>
            <a:off x="793753" y="4821337"/>
            <a:ext cx="6229469" cy="537454"/>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53" name="Google Shape;253;p6"/>
          <p:cNvSpPr/>
          <p:nvPr/>
        </p:nvSpPr>
        <p:spPr>
          <a:xfrm>
            <a:off x="1020686" y="4908613"/>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chemeClr val="dk1"/>
              </a:buClr>
              <a:buSzPts val="175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54" name="Google Shape;254;p6"/>
          <p:cNvSpPr/>
          <p:nvPr/>
        </p:nvSpPr>
        <p:spPr>
          <a:xfrm>
            <a:off x="2480274" y="4908613"/>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Fit</a:t>
            </a:r>
            <a:endParaRPr b="0" i="0" sz="1800" u="none" cap="none" strike="noStrike">
              <a:solidFill>
                <a:schemeClr val="dk1"/>
              </a:solidFill>
              <a:latin typeface="Times New Roman"/>
              <a:ea typeface="Times New Roman"/>
              <a:cs typeface="Times New Roman"/>
              <a:sym typeface="Times New Roman"/>
            </a:endParaRPr>
          </a:p>
        </p:txBody>
      </p:sp>
      <p:sp>
        <p:nvSpPr>
          <p:cNvPr id="255" name="Google Shape;255;p6"/>
          <p:cNvSpPr/>
          <p:nvPr/>
        </p:nvSpPr>
        <p:spPr>
          <a:xfrm>
            <a:off x="4953321" y="4908613"/>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Accuracy</a:t>
            </a:r>
            <a:endParaRPr b="0" i="0" sz="1800" u="none" cap="none" strike="noStrike">
              <a:solidFill>
                <a:schemeClr val="dk1"/>
              </a:solidFill>
              <a:latin typeface="Times New Roman"/>
              <a:ea typeface="Times New Roman"/>
              <a:cs typeface="Times New Roman"/>
              <a:sym typeface="Times New Roman"/>
            </a:endParaRPr>
          </a:p>
        </p:txBody>
      </p:sp>
      <p:sp>
        <p:nvSpPr>
          <p:cNvPr id="256" name="Google Shape;256;p6"/>
          <p:cNvSpPr/>
          <p:nvPr/>
        </p:nvSpPr>
        <p:spPr>
          <a:xfrm>
            <a:off x="793753" y="5415224"/>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57" name="Google Shape;257;p6"/>
          <p:cNvSpPr/>
          <p:nvPr/>
        </p:nvSpPr>
        <p:spPr>
          <a:xfrm>
            <a:off x="1020686" y="5558933"/>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MAPE</a:t>
            </a:r>
            <a:endParaRPr b="0" i="0" sz="1800" u="none" cap="none" strike="noStrike">
              <a:solidFill>
                <a:schemeClr val="dk1"/>
              </a:solidFill>
              <a:latin typeface="Times New Roman"/>
              <a:ea typeface="Times New Roman"/>
              <a:cs typeface="Times New Roman"/>
              <a:sym typeface="Times New Roman"/>
            </a:endParaRPr>
          </a:p>
        </p:txBody>
      </p:sp>
      <p:sp>
        <p:nvSpPr>
          <p:cNvPr id="258" name="Google Shape;258;p6"/>
          <p:cNvSpPr/>
          <p:nvPr/>
        </p:nvSpPr>
        <p:spPr>
          <a:xfrm>
            <a:off x="2480274" y="5558933"/>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2.795 %</a:t>
            </a:r>
            <a:endParaRPr b="0" i="0" sz="1800" u="none" cap="none" strike="noStrike">
              <a:solidFill>
                <a:schemeClr val="dk1"/>
              </a:solidFill>
              <a:latin typeface="Times New Roman"/>
              <a:ea typeface="Times New Roman"/>
              <a:cs typeface="Times New Roman"/>
              <a:sym typeface="Times New Roman"/>
            </a:endParaRPr>
          </a:p>
        </p:txBody>
      </p:sp>
      <p:sp>
        <p:nvSpPr>
          <p:cNvPr id="259" name="Google Shape;259;p6"/>
          <p:cNvSpPr/>
          <p:nvPr/>
        </p:nvSpPr>
        <p:spPr>
          <a:xfrm>
            <a:off x="4953321" y="5558933"/>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2.629 %</a:t>
            </a:r>
            <a:endParaRPr b="0" i="0" sz="1800" u="none" cap="none" strike="noStrike">
              <a:solidFill>
                <a:schemeClr val="dk1"/>
              </a:solidFill>
              <a:latin typeface="Times New Roman"/>
              <a:ea typeface="Times New Roman"/>
              <a:cs typeface="Times New Roman"/>
              <a:sym typeface="Times New Roman"/>
            </a:endParaRPr>
          </a:p>
        </p:txBody>
      </p:sp>
      <p:sp>
        <p:nvSpPr>
          <p:cNvPr id="260" name="Google Shape;260;p6"/>
          <p:cNvSpPr/>
          <p:nvPr/>
        </p:nvSpPr>
        <p:spPr>
          <a:xfrm>
            <a:off x="1364022" y="5586924"/>
            <a:ext cx="6229469" cy="650319"/>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61" name="Google Shape;261;p6"/>
          <p:cNvSpPr/>
          <p:nvPr/>
        </p:nvSpPr>
        <p:spPr>
          <a:xfrm>
            <a:off x="1020686" y="6209252"/>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MAE</a:t>
            </a:r>
            <a:endParaRPr b="0" i="0" sz="1800" u="none" cap="none" strike="noStrike">
              <a:solidFill>
                <a:schemeClr val="dk1"/>
              </a:solidFill>
              <a:latin typeface="Times New Roman"/>
              <a:ea typeface="Times New Roman"/>
              <a:cs typeface="Times New Roman"/>
              <a:sym typeface="Times New Roman"/>
            </a:endParaRPr>
          </a:p>
        </p:txBody>
      </p:sp>
      <p:sp>
        <p:nvSpPr>
          <p:cNvPr id="262" name="Google Shape;262;p6"/>
          <p:cNvSpPr/>
          <p:nvPr/>
        </p:nvSpPr>
        <p:spPr>
          <a:xfrm>
            <a:off x="2480274" y="6209252"/>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11.807</a:t>
            </a:r>
            <a:endParaRPr b="0" i="0" sz="1800" u="none" cap="none" strike="noStrike">
              <a:solidFill>
                <a:schemeClr val="dk1"/>
              </a:solidFill>
              <a:latin typeface="Times New Roman"/>
              <a:ea typeface="Times New Roman"/>
              <a:cs typeface="Times New Roman"/>
              <a:sym typeface="Times New Roman"/>
            </a:endParaRPr>
          </a:p>
        </p:txBody>
      </p:sp>
      <p:sp>
        <p:nvSpPr>
          <p:cNvPr id="263" name="Google Shape;263;p6"/>
          <p:cNvSpPr/>
          <p:nvPr/>
        </p:nvSpPr>
        <p:spPr>
          <a:xfrm>
            <a:off x="4953321" y="6209252"/>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18.205</a:t>
            </a:r>
            <a:endParaRPr b="0" i="0" sz="1800" u="none" cap="none" strike="noStrike">
              <a:solidFill>
                <a:schemeClr val="dk1"/>
              </a:solidFill>
              <a:latin typeface="Times New Roman"/>
              <a:ea typeface="Times New Roman"/>
              <a:cs typeface="Times New Roman"/>
              <a:sym typeface="Times New Roman"/>
            </a:endParaRPr>
          </a:p>
        </p:txBody>
      </p:sp>
      <p:sp>
        <p:nvSpPr>
          <p:cNvPr id="264" name="Google Shape;264;p6"/>
          <p:cNvSpPr/>
          <p:nvPr/>
        </p:nvSpPr>
        <p:spPr>
          <a:xfrm>
            <a:off x="793753" y="6715863"/>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65" name="Google Shape;265;p6"/>
          <p:cNvSpPr/>
          <p:nvPr/>
        </p:nvSpPr>
        <p:spPr>
          <a:xfrm>
            <a:off x="1020686" y="6859571"/>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MSE</a:t>
            </a:r>
            <a:endParaRPr b="0" i="0" sz="1800" u="none" cap="none" strike="noStrike">
              <a:solidFill>
                <a:schemeClr val="dk1"/>
              </a:solidFill>
              <a:latin typeface="Times New Roman"/>
              <a:ea typeface="Times New Roman"/>
              <a:cs typeface="Times New Roman"/>
              <a:sym typeface="Times New Roman"/>
            </a:endParaRPr>
          </a:p>
        </p:txBody>
      </p:sp>
      <p:sp>
        <p:nvSpPr>
          <p:cNvPr id="266" name="Google Shape;266;p6"/>
          <p:cNvSpPr/>
          <p:nvPr/>
        </p:nvSpPr>
        <p:spPr>
          <a:xfrm>
            <a:off x="2480274" y="6859571"/>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252.25</a:t>
            </a:r>
            <a:endParaRPr b="0" i="0" sz="1800" u="none" cap="none" strike="noStrike">
              <a:solidFill>
                <a:schemeClr val="dk1"/>
              </a:solidFill>
              <a:latin typeface="Times New Roman"/>
              <a:ea typeface="Times New Roman"/>
              <a:cs typeface="Times New Roman"/>
              <a:sym typeface="Times New Roman"/>
            </a:endParaRPr>
          </a:p>
        </p:txBody>
      </p:sp>
      <p:sp>
        <p:nvSpPr>
          <p:cNvPr id="267" name="Google Shape;267;p6"/>
          <p:cNvSpPr/>
          <p:nvPr/>
        </p:nvSpPr>
        <p:spPr>
          <a:xfrm>
            <a:off x="4953321" y="6859571"/>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500.56</a:t>
            </a:r>
            <a:endParaRPr b="0" i="0" sz="1800" u="none" cap="none" strike="noStrike">
              <a:solidFill>
                <a:schemeClr val="dk1"/>
              </a:solidFill>
              <a:latin typeface="Times New Roman"/>
              <a:ea typeface="Times New Roman"/>
              <a:cs typeface="Times New Roman"/>
              <a:sym typeface="Times New Roman"/>
            </a:endParaRPr>
          </a:p>
        </p:txBody>
      </p:sp>
      <p:pic>
        <p:nvPicPr>
          <p:cNvPr id="268" name="Google Shape;268;p6"/>
          <p:cNvPicPr preferRelativeResize="0"/>
          <p:nvPr/>
        </p:nvPicPr>
        <p:blipFill rotWithShape="1">
          <a:blip r:embed="rId3">
            <a:alphaModFix/>
          </a:blip>
          <a:srcRect b="0" l="0" r="0" t="0"/>
          <a:stretch/>
        </p:blipFill>
        <p:spPr>
          <a:xfrm>
            <a:off x="793753" y="2497791"/>
            <a:ext cx="4106000" cy="1545041"/>
          </a:xfrm>
          <a:prstGeom prst="rect">
            <a:avLst/>
          </a:prstGeom>
          <a:noFill/>
          <a:ln>
            <a:noFill/>
          </a:ln>
        </p:spPr>
      </p:pic>
      <p:pic>
        <p:nvPicPr>
          <p:cNvPr id="269" name="Google Shape;269;p6"/>
          <p:cNvPicPr preferRelativeResize="0"/>
          <p:nvPr/>
        </p:nvPicPr>
        <p:blipFill rotWithShape="1">
          <a:blip r:embed="rId4">
            <a:alphaModFix/>
          </a:blip>
          <a:srcRect b="0" l="0" r="0" t="0"/>
          <a:stretch/>
        </p:blipFill>
        <p:spPr>
          <a:xfrm>
            <a:off x="7623406" y="1756317"/>
            <a:ext cx="6114896" cy="5241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7"/>
          <p:cNvSpPr/>
          <p:nvPr/>
        </p:nvSpPr>
        <p:spPr>
          <a:xfrm>
            <a:off x="647700" y="508875"/>
            <a:ext cx="8221500" cy="4626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52D47"/>
              </a:buClr>
              <a:buSzPts val="2900"/>
              <a:buFont typeface="Crimson Pro SemiBold"/>
              <a:buNone/>
            </a:pPr>
            <a:r>
              <a:rPr b="1" i="0" lang="en-US" sz="3350" u="none" cap="none" strike="noStrike">
                <a:solidFill>
                  <a:schemeClr val="dk1"/>
                </a:solidFill>
                <a:latin typeface="Times New Roman"/>
                <a:ea typeface="Times New Roman"/>
                <a:cs typeface="Times New Roman"/>
                <a:sym typeface="Times New Roman"/>
              </a:rPr>
              <a:t>Holt's Winters Exponential Smoothing</a:t>
            </a:r>
            <a:endParaRPr b="0" i="0" sz="3350" u="none" cap="none" strike="noStrike">
              <a:solidFill>
                <a:schemeClr val="dk1"/>
              </a:solidFill>
              <a:latin typeface="Times New Roman"/>
              <a:ea typeface="Times New Roman"/>
              <a:cs typeface="Times New Roman"/>
              <a:sym typeface="Times New Roman"/>
            </a:endParaRPr>
          </a:p>
        </p:txBody>
      </p:sp>
      <p:sp>
        <p:nvSpPr>
          <p:cNvPr id="276" name="Google Shape;276;p7"/>
          <p:cNvSpPr/>
          <p:nvPr/>
        </p:nvSpPr>
        <p:spPr>
          <a:xfrm>
            <a:off x="647700" y="1415653"/>
            <a:ext cx="6441757" cy="295989"/>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C4C4D"/>
              </a:buClr>
              <a:buSzPts val="1450"/>
              <a:buFont typeface="Heebo"/>
              <a:buNone/>
            </a:pPr>
            <a:r>
              <a:rPr b="0" i="0" lang="en-US" sz="1800" u="none" cap="none" strike="noStrike">
                <a:solidFill>
                  <a:schemeClr val="dk1"/>
                </a:solidFill>
                <a:latin typeface="Times New Roman"/>
                <a:ea typeface="Times New Roman"/>
                <a:cs typeface="Times New Roman"/>
                <a:sym typeface="Times New Roman"/>
              </a:rPr>
              <a:t>Variable: </a:t>
            </a:r>
            <a:r>
              <a:rPr b="1" i="0" lang="en-US" sz="1800" u="none" cap="none" strike="noStrike">
                <a:solidFill>
                  <a:schemeClr val="dk1"/>
                </a:solidFill>
                <a:latin typeface="Times New Roman"/>
                <a:ea typeface="Times New Roman"/>
                <a:cs typeface="Times New Roman"/>
                <a:sym typeface="Times New Roman"/>
              </a:rPr>
              <a:t>Biomass_Energy_Consumption</a:t>
            </a:r>
            <a:endParaRPr b="0" i="0" sz="1800" u="none" cap="none" strike="noStrike">
              <a:solidFill>
                <a:schemeClr val="dk1"/>
              </a:solidFill>
              <a:latin typeface="Times New Roman"/>
              <a:ea typeface="Times New Roman"/>
              <a:cs typeface="Times New Roman"/>
              <a:sym typeface="Times New Roman"/>
            </a:endParaRPr>
          </a:p>
        </p:txBody>
      </p:sp>
      <p:pic>
        <p:nvPicPr>
          <p:cNvPr descr="preencoded.png" id="277" name="Google Shape;277;p7"/>
          <p:cNvPicPr preferRelativeResize="0"/>
          <p:nvPr/>
        </p:nvPicPr>
        <p:blipFill rotWithShape="1">
          <a:blip r:embed="rId3">
            <a:alphaModFix/>
          </a:blip>
          <a:srcRect b="0" l="0" r="0" t="0"/>
          <a:stretch/>
        </p:blipFill>
        <p:spPr>
          <a:xfrm>
            <a:off x="647699" y="2435466"/>
            <a:ext cx="4658439" cy="1699379"/>
          </a:xfrm>
          <a:prstGeom prst="rect">
            <a:avLst/>
          </a:prstGeom>
          <a:noFill/>
          <a:ln>
            <a:noFill/>
          </a:ln>
        </p:spPr>
      </p:pic>
      <p:pic>
        <p:nvPicPr>
          <p:cNvPr descr="preencoded.png" id="278" name="Google Shape;278;p7"/>
          <p:cNvPicPr preferRelativeResize="0"/>
          <p:nvPr/>
        </p:nvPicPr>
        <p:blipFill rotWithShape="1">
          <a:blip r:embed="rId4">
            <a:alphaModFix/>
          </a:blip>
          <a:srcRect b="0" l="0" r="0" t="0"/>
          <a:stretch/>
        </p:blipFill>
        <p:spPr>
          <a:xfrm>
            <a:off x="7644161" y="1842244"/>
            <a:ext cx="6161049" cy="5226658"/>
          </a:xfrm>
          <a:prstGeom prst="rect">
            <a:avLst/>
          </a:prstGeom>
          <a:noFill/>
          <a:ln>
            <a:noFill/>
          </a:ln>
        </p:spPr>
      </p:pic>
      <p:sp>
        <p:nvSpPr>
          <p:cNvPr id="279" name="Google Shape;279;p7"/>
          <p:cNvSpPr/>
          <p:nvPr/>
        </p:nvSpPr>
        <p:spPr>
          <a:xfrm>
            <a:off x="647699" y="1944753"/>
            <a:ext cx="6441757" cy="295989"/>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C4C4D"/>
              </a:buClr>
              <a:buSzPts val="1450"/>
              <a:buFont typeface="Heebo"/>
              <a:buNone/>
            </a:pPr>
            <a:r>
              <a:rPr b="1" i="0" lang="en-US" sz="1800" u="none" cap="none" strike="noStrike">
                <a:solidFill>
                  <a:schemeClr val="dk1"/>
                </a:solidFill>
                <a:latin typeface="Times New Roman"/>
                <a:ea typeface="Times New Roman"/>
                <a:cs typeface="Times New Roman"/>
                <a:sym typeface="Times New Roman"/>
              </a:rPr>
              <a:t>Multiplicative Winter's Method</a:t>
            </a:r>
            <a:endParaRPr b="1" i="0" sz="1800" u="none" cap="none" strike="noStrike">
              <a:solidFill>
                <a:schemeClr val="dk1"/>
              </a:solidFill>
              <a:latin typeface="Times New Roman"/>
              <a:ea typeface="Times New Roman"/>
              <a:cs typeface="Times New Roman"/>
              <a:sym typeface="Times New Roman"/>
            </a:endParaRPr>
          </a:p>
        </p:txBody>
      </p:sp>
      <p:sp>
        <p:nvSpPr>
          <p:cNvPr id="280" name="Google Shape;280;p7"/>
          <p:cNvSpPr/>
          <p:nvPr/>
        </p:nvSpPr>
        <p:spPr>
          <a:xfrm>
            <a:off x="647699" y="4256065"/>
            <a:ext cx="6441900" cy="2961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C4C4D"/>
              </a:buClr>
              <a:buSzPts val="1450"/>
              <a:buFont typeface="Heebo"/>
              <a:buNone/>
            </a:pPr>
            <a:r>
              <a:rPr b="1" i="0" lang="en-US" sz="1800" u="none" cap="none" strike="noStrike">
                <a:solidFill>
                  <a:schemeClr val="dk1"/>
                </a:solidFill>
                <a:latin typeface="Times New Roman"/>
                <a:ea typeface="Times New Roman"/>
                <a:cs typeface="Times New Roman"/>
                <a:sym typeface="Times New Roman"/>
              </a:rPr>
              <a:t>Measures of Model Fit and Model Accuracy</a:t>
            </a:r>
            <a:endParaRPr b="1" i="0" sz="1800" u="none" cap="none" strike="noStrike">
              <a:solidFill>
                <a:schemeClr val="dk1"/>
              </a:solidFill>
              <a:latin typeface="Times New Roman"/>
              <a:ea typeface="Times New Roman"/>
              <a:cs typeface="Times New Roman"/>
              <a:sym typeface="Times New Roman"/>
            </a:endParaRPr>
          </a:p>
        </p:txBody>
      </p:sp>
      <p:sp>
        <p:nvSpPr>
          <p:cNvPr id="281" name="Google Shape;281;p7"/>
          <p:cNvSpPr/>
          <p:nvPr/>
        </p:nvSpPr>
        <p:spPr>
          <a:xfrm>
            <a:off x="702493" y="4785165"/>
            <a:ext cx="6244709" cy="2616518"/>
          </a:xfrm>
          <a:prstGeom prst="roundRect">
            <a:avLst>
              <a:gd fmla="val 1300" name="adj"/>
            </a:avLst>
          </a:prstGeom>
          <a:noFill/>
          <a:ln cap="flat" cmpd="sng" w="9525">
            <a:solidFill>
              <a:srgbClr val="000000">
                <a:alpha val="745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82" name="Google Shape;282;p7"/>
          <p:cNvSpPr/>
          <p:nvPr/>
        </p:nvSpPr>
        <p:spPr>
          <a:xfrm>
            <a:off x="710113" y="4849217"/>
            <a:ext cx="6229469" cy="537454"/>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83" name="Google Shape;283;p7"/>
          <p:cNvSpPr/>
          <p:nvPr/>
        </p:nvSpPr>
        <p:spPr>
          <a:xfrm>
            <a:off x="937046" y="4936493"/>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chemeClr val="dk1"/>
              </a:buClr>
              <a:buSzPts val="175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84" name="Google Shape;284;p7"/>
          <p:cNvSpPr/>
          <p:nvPr/>
        </p:nvSpPr>
        <p:spPr>
          <a:xfrm>
            <a:off x="2396634" y="4936493"/>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Fit</a:t>
            </a:r>
            <a:endParaRPr b="0" i="0" sz="1800" u="none" cap="none" strike="noStrike">
              <a:solidFill>
                <a:schemeClr val="dk1"/>
              </a:solidFill>
              <a:latin typeface="Times New Roman"/>
              <a:ea typeface="Times New Roman"/>
              <a:cs typeface="Times New Roman"/>
              <a:sym typeface="Times New Roman"/>
            </a:endParaRPr>
          </a:p>
        </p:txBody>
      </p:sp>
      <p:sp>
        <p:nvSpPr>
          <p:cNvPr id="285" name="Google Shape;285;p7"/>
          <p:cNvSpPr/>
          <p:nvPr/>
        </p:nvSpPr>
        <p:spPr>
          <a:xfrm>
            <a:off x="4869681" y="4936493"/>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Accuracy</a:t>
            </a:r>
            <a:endParaRPr b="0" i="0" sz="1800" u="none" cap="none" strike="noStrike">
              <a:solidFill>
                <a:schemeClr val="dk1"/>
              </a:solidFill>
              <a:latin typeface="Times New Roman"/>
              <a:ea typeface="Times New Roman"/>
              <a:cs typeface="Times New Roman"/>
              <a:sym typeface="Times New Roman"/>
            </a:endParaRPr>
          </a:p>
        </p:txBody>
      </p:sp>
      <p:sp>
        <p:nvSpPr>
          <p:cNvPr id="286" name="Google Shape;286;p7"/>
          <p:cNvSpPr/>
          <p:nvPr/>
        </p:nvSpPr>
        <p:spPr>
          <a:xfrm>
            <a:off x="710113" y="5443104"/>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87" name="Google Shape;287;p7"/>
          <p:cNvSpPr/>
          <p:nvPr/>
        </p:nvSpPr>
        <p:spPr>
          <a:xfrm>
            <a:off x="937046" y="5586813"/>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MAPE</a:t>
            </a:r>
            <a:endParaRPr b="0" i="0" sz="1800" u="none" cap="none" strike="noStrike">
              <a:solidFill>
                <a:schemeClr val="dk1"/>
              </a:solidFill>
              <a:latin typeface="Times New Roman"/>
              <a:ea typeface="Times New Roman"/>
              <a:cs typeface="Times New Roman"/>
              <a:sym typeface="Times New Roman"/>
            </a:endParaRPr>
          </a:p>
        </p:txBody>
      </p:sp>
      <p:sp>
        <p:nvSpPr>
          <p:cNvPr id="288" name="Google Shape;288;p7"/>
          <p:cNvSpPr/>
          <p:nvPr/>
        </p:nvSpPr>
        <p:spPr>
          <a:xfrm>
            <a:off x="2396634" y="5586813"/>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3.33 %</a:t>
            </a:r>
            <a:endParaRPr b="0" i="0" sz="1800" u="none" cap="none" strike="noStrike">
              <a:solidFill>
                <a:schemeClr val="dk1"/>
              </a:solidFill>
              <a:latin typeface="Times New Roman"/>
              <a:ea typeface="Times New Roman"/>
              <a:cs typeface="Times New Roman"/>
              <a:sym typeface="Times New Roman"/>
            </a:endParaRPr>
          </a:p>
        </p:txBody>
      </p:sp>
      <p:sp>
        <p:nvSpPr>
          <p:cNvPr id="289" name="Google Shape;289;p7"/>
          <p:cNvSpPr/>
          <p:nvPr/>
        </p:nvSpPr>
        <p:spPr>
          <a:xfrm>
            <a:off x="4869681" y="5586813"/>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3.70 %</a:t>
            </a:r>
            <a:endParaRPr b="0" i="0" sz="1800" u="none" cap="none" strike="noStrike">
              <a:solidFill>
                <a:schemeClr val="dk1"/>
              </a:solidFill>
              <a:latin typeface="Times New Roman"/>
              <a:ea typeface="Times New Roman"/>
              <a:cs typeface="Times New Roman"/>
              <a:sym typeface="Times New Roman"/>
            </a:endParaRPr>
          </a:p>
        </p:txBody>
      </p:sp>
      <p:sp>
        <p:nvSpPr>
          <p:cNvPr id="290" name="Google Shape;290;p7"/>
          <p:cNvSpPr/>
          <p:nvPr/>
        </p:nvSpPr>
        <p:spPr>
          <a:xfrm>
            <a:off x="937046" y="6237132"/>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MAE</a:t>
            </a:r>
            <a:endParaRPr b="0" i="0" sz="1800" u="none" cap="none" strike="noStrike">
              <a:solidFill>
                <a:schemeClr val="dk1"/>
              </a:solidFill>
              <a:latin typeface="Times New Roman"/>
              <a:ea typeface="Times New Roman"/>
              <a:cs typeface="Times New Roman"/>
              <a:sym typeface="Times New Roman"/>
            </a:endParaRPr>
          </a:p>
        </p:txBody>
      </p:sp>
      <p:sp>
        <p:nvSpPr>
          <p:cNvPr id="291" name="Google Shape;291;p7"/>
          <p:cNvSpPr/>
          <p:nvPr/>
        </p:nvSpPr>
        <p:spPr>
          <a:xfrm>
            <a:off x="2396634" y="6237132"/>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9.57</a:t>
            </a:r>
            <a:endParaRPr b="0" i="0" sz="1800" u="none" cap="none" strike="noStrike">
              <a:solidFill>
                <a:schemeClr val="dk1"/>
              </a:solidFill>
              <a:latin typeface="Times New Roman"/>
              <a:ea typeface="Times New Roman"/>
              <a:cs typeface="Times New Roman"/>
              <a:sym typeface="Times New Roman"/>
            </a:endParaRPr>
          </a:p>
        </p:txBody>
      </p:sp>
      <p:sp>
        <p:nvSpPr>
          <p:cNvPr id="292" name="Google Shape;292;p7"/>
          <p:cNvSpPr/>
          <p:nvPr/>
        </p:nvSpPr>
        <p:spPr>
          <a:xfrm>
            <a:off x="4869681" y="6237132"/>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15.24</a:t>
            </a:r>
            <a:endParaRPr b="0" i="0" sz="1800" u="none" cap="none" strike="noStrike">
              <a:solidFill>
                <a:schemeClr val="dk1"/>
              </a:solidFill>
              <a:latin typeface="Times New Roman"/>
              <a:ea typeface="Times New Roman"/>
              <a:cs typeface="Times New Roman"/>
              <a:sym typeface="Times New Roman"/>
            </a:endParaRPr>
          </a:p>
        </p:txBody>
      </p:sp>
      <p:sp>
        <p:nvSpPr>
          <p:cNvPr id="293" name="Google Shape;293;p7"/>
          <p:cNvSpPr/>
          <p:nvPr/>
        </p:nvSpPr>
        <p:spPr>
          <a:xfrm>
            <a:off x="710113" y="6743743"/>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94" name="Google Shape;294;p7"/>
          <p:cNvSpPr/>
          <p:nvPr/>
        </p:nvSpPr>
        <p:spPr>
          <a:xfrm>
            <a:off x="937046" y="6887451"/>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MSE</a:t>
            </a:r>
            <a:endParaRPr b="0" i="0" sz="1800" u="none" cap="none" strike="noStrike">
              <a:solidFill>
                <a:schemeClr val="dk1"/>
              </a:solidFill>
              <a:latin typeface="Times New Roman"/>
              <a:ea typeface="Times New Roman"/>
              <a:cs typeface="Times New Roman"/>
              <a:sym typeface="Times New Roman"/>
            </a:endParaRPr>
          </a:p>
        </p:txBody>
      </p:sp>
      <p:sp>
        <p:nvSpPr>
          <p:cNvPr id="295" name="Google Shape;295;p7"/>
          <p:cNvSpPr/>
          <p:nvPr/>
        </p:nvSpPr>
        <p:spPr>
          <a:xfrm>
            <a:off x="2396634" y="6887451"/>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189.71</a:t>
            </a:r>
            <a:endParaRPr b="0" i="0" sz="1800" u="none" cap="none" strike="noStrike">
              <a:solidFill>
                <a:schemeClr val="dk1"/>
              </a:solidFill>
              <a:latin typeface="Times New Roman"/>
              <a:ea typeface="Times New Roman"/>
              <a:cs typeface="Times New Roman"/>
              <a:sym typeface="Times New Roman"/>
            </a:endParaRPr>
          </a:p>
        </p:txBody>
      </p:sp>
      <p:sp>
        <p:nvSpPr>
          <p:cNvPr id="296" name="Google Shape;296;p7"/>
          <p:cNvSpPr/>
          <p:nvPr/>
        </p:nvSpPr>
        <p:spPr>
          <a:xfrm>
            <a:off x="4869681" y="6887451"/>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352.40</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8"/>
          <p:cNvSpPr/>
          <p:nvPr/>
        </p:nvSpPr>
        <p:spPr>
          <a:xfrm>
            <a:off x="561025" y="419173"/>
            <a:ext cx="10261234" cy="792488"/>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152D47"/>
              </a:buClr>
              <a:buSzPts val="2500"/>
              <a:buFont typeface="Crimson Pro SemiBold"/>
              <a:buNone/>
            </a:pPr>
            <a:r>
              <a:rPr b="1" i="0" lang="en-US" sz="3350" u="none" cap="none" strike="noStrike">
                <a:solidFill>
                  <a:schemeClr val="dk1"/>
                </a:solidFill>
                <a:latin typeface="Times New Roman"/>
                <a:ea typeface="Times New Roman"/>
                <a:cs typeface="Times New Roman"/>
                <a:sym typeface="Times New Roman"/>
              </a:rPr>
              <a:t>Multiple &amp; Non-Linear Regression</a:t>
            </a:r>
            <a:endParaRPr b="0" i="0" sz="3350" u="none" cap="none" strike="noStrike">
              <a:solidFill>
                <a:schemeClr val="dk1"/>
              </a:solidFill>
              <a:latin typeface="Times New Roman"/>
              <a:ea typeface="Times New Roman"/>
              <a:cs typeface="Times New Roman"/>
              <a:sym typeface="Times New Roman"/>
            </a:endParaRPr>
          </a:p>
        </p:txBody>
      </p:sp>
      <p:sp>
        <p:nvSpPr>
          <p:cNvPr id="303" name="Google Shape;303;p8"/>
          <p:cNvSpPr/>
          <p:nvPr/>
        </p:nvSpPr>
        <p:spPr>
          <a:xfrm>
            <a:off x="561022" y="1005125"/>
            <a:ext cx="13508355" cy="46266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1250"/>
              <a:buFont typeface="Heebo"/>
              <a:buNone/>
            </a:pPr>
            <a:r>
              <a:rPr b="0" i="0" lang="en-US" sz="1800" u="none" cap="none" strike="noStrike">
                <a:solidFill>
                  <a:schemeClr val="dk1"/>
                </a:solidFill>
                <a:latin typeface="Times New Roman"/>
                <a:ea typeface="Times New Roman"/>
                <a:cs typeface="Times New Roman"/>
                <a:sym typeface="Times New Roman"/>
              </a:rPr>
              <a:t>Variable: </a:t>
            </a:r>
            <a:r>
              <a:rPr b="1" i="0" lang="en-US" sz="1800" u="none" cap="none" strike="noStrike">
                <a:solidFill>
                  <a:schemeClr val="dk1"/>
                </a:solidFill>
                <a:latin typeface="Times New Roman"/>
                <a:ea typeface="Times New Roman"/>
                <a:cs typeface="Times New Roman"/>
                <a:sym typeface="Times New Roman"/>
              </a:rPr>
              <a:t>renewable_energy_consumption</a:t>
            </a:r>
            <a:endParaRPr b="0" i="0" sz="1800" u="none" cap="none" strike="noStrike">
              <a:solidFill>
                <a:schemeClr val="dk1"/>
              </a:solidFill>
              <a:latin typeface="Times New Roman"/>
              <a:ea typeface="Times New Roman"/>
              <a:cs typeface="Times New Roman"/>
              <a:sym typeface="Times New Roman"/>
            </a:endParaRPr>
          </a:p>
        </p:txBody>
      </p:sp>
      <p:pic>
        <p:nvPicPr>
          <p:cNvPr descr="preencoded.png" id="304" name="Google Shape;304;p8"/>
          <p:cNvPicPr preferRelativeResize="0"/>
          <p:nvPr/>
        </p:nvPicPr>
        <p:blipFill rotWithShape="1">
          <a:blip r:embed="rId3">
            <a:alphaModFix/>
          </a:blip>
          <a:srcRect b="0" l="0" r="0" t="0"/>
          <a:stretch/>
        </p:blipFill>
        <p:spPr>
          <a:xfrm>
            <a:off x="2291895" y="2069276"/>
            <a:ext cx="3125867" cy="4130753"/>
          </a:xfrm>
          <a:prstGeom prst="rect">
            <a:avLst/>
          </a:prstGeom>
          <a:noFill/>
          <a:ln>
            <a:noFill/>
          </a:ln>
        </p:spPr>
      </p:pic>
      <p:sp>
        <p:nvSpPr>
          <p:cNvPr id="305" name="Google Shape;305;p8"/>
          <p:cNvSpPr/>
          <p:nvPr/>
        </p:nvSpPr>
        <p:spPr>
          <a:xfrm>
            <a:off x="561022" y="6068340"/>
            <a:ext cx="6419612" cy="144113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1000"/>
              <a:buFont typeface="Heebo"/>
              <a:buNone/>
            </a:pPr>
            <a:r>
              <a:rPr b="1" i="0" lang="en-US" sz="1400" u="none" cap="none" strike="noStrike">
                <a:solidFill>
                  <a:schemeClr val="dk1"/>
                </a:solidFill>
                <a:latin typeface="Times New Roman"/>
                <a:ea typeface="Times New Roman"/>
                <a:cs typeface="Times New Roman"/>
                <a:sym typeface="Times New Roman"/>
              </a:rPr>
              <a:t>​</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60000"/>
              </a:lnSpc>
              <a:spcBef>
                <a:spcPts val="0"/>
              </a:spcBef>
              <a:spcAft>
                <a:spcPts val="0"/>
              </a:spcAft>
              <a:buClr>
                <a:srgbClr val="4C4C4D"/>
              </a:buClr>
              <a:buSzPts val="1000"/>
              <a:buFont typeface="Heebo"/>
              <a:buNone/>
            </a:pPr>
            <a:r>
              <a:rPr b="1" i="0" lang="en-US" sz="1400" u="none" cap="none" strike="noStrike">
                <a:solidFill>
                  <a:schemeClr val="dk1"/>
                </a:solidFill>
                <a:latin typeface="Times New Roman"/>
                <a:ea typeface="Times New Roman"/>
                <a:cs typeface="Times New Roman"/>
                <a:sym typeface="Times New Roman"/>
              </a:rPr>
              <a:t>Equation of the Fit line:</a:t>
            </a:r>
            <a:endParaRPr/>
          </a:p>
          <a:p>
            <a:pPr indent="0" lvl="0" marL="0" marR="0" rtl="0" algn="l">
              <a:lnSpc>
                <a:spcPct val="160000"/>
              </a:lnSpc>
              <a:spcBef>
                <a:spcPts val="0"/>
              </a:spcBef>
              <a:spcAft>
                <a:spcPts val="0"/>
              </a:spcAft>
              <a:buNone/>
            </a:pPr>
            <a:r>
              <a:rPr b="0" i="0" lang="en-US" sz="1400" u="none" cap="none" strike="noStrike">
                <a:solidFill>
                  <a:schemeClr val="dk1"/>
                </a:solidFill>
                <a:latin typeface="Trebuchet MS"/>
                <a:ea typeface="Trebuchet MS"/>
                <a:cs typeface="Trebuchet MS"/>
                <a:sym typeface="Trebuchet MS"/>
              </a:rPr>
              <a:t>𝑦̂</a:t>
            </a:r>
            <a:r>
              <a:rPr b="1" i="0" lang="en-US" sz="1400" u="none" cap="none" strike="noStrike">
                <a:solidFill>
                  <a:schemeClr val="dk1"/>
                </a:solidFill>
                <a:latin typeface="Trebuchet MS"/>
                <a:ea typeface="Trebuchet MS"/>
                <a:cs typeface="Trebuchet MS"/>
                <a:sym typeface="Trebuchet MS"/>
              </a:rPr>
              <a:t> = </a:t>
            </a:r>
            <a:r>
              <a:rPr b="0" i="0" lang="en-US" sz="1400" u="none" cap="none" strike="noStrike">
                <a:solidFill>
                  <a:schemeClr val="dk1"/>
                </a:solidFill>
                <a:latin typeface="Times New Roman"/>
                <a:ea typeface="Times New Roman"/>
                <a:cs typeface="Times New Roman"/>
                <a:sym typeface="Times New Roman"/>
              </a:rPr>
              <a:t>274.44492 +1.11465t −40.19497m2 +3.92150m3 −7.57507m4 +12.15087m5 −1.93793m6 +5.52536m7 −6.62255m8 −38.70454m9 −18.22265m10 −22.33014m11 −1.51015m12​</a:t>
            </a:r>
            <a:endParaRPr b="0" i="0" sz="1400" u="none" cap="none" strike="noStrike">
              <a:solidFill>
                <a:schemeClr val="dk1"/>
              </a:solidFill>
              <a:latin typeface="Times New Roman"/>
              <a:ea typeface="Times New Roman"/>
              <a:cs typeface="Times New Roman"/>
              <a:sym typeface="Times New Roman"/>
            </a:endParaRPr>
          </a:p>
        </p:txBody>
      </p:sp>
      <p:sp>
        <p:nvSpPr>
          <p:cNvPr id="306" name="Google Shape;306;p8"/>
          <p:cNvSpPr/>
          <p:nvPr/>
        </p:nvSpPr>
        <p:spPr>
          <a:xfrm>
            <a:off x="561022" y="6417670"/>
            <a:ext cx="6419612" cy="134814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1000"/>
              <a:buFont typeface="Heebo"/>
              <a:buNone/>
            </a:pPr>
            <a:r>
              <a:t/>
            </a:r>
            <a:endParaRPr b="0" i="0" sz="1000" u="none" cap="none" strike="noStrike">
              <a:solidFill>
                <a:schemeClr val="dk1"/>
              </a:solidFill>
              <a:latin typeface="Times New Roman"/>
              <a:ea typeface="Times New Roman"/>
              <a:cs typeface="Times New Roman"/>
              <a:sym typeface="Times New Roman"/>
            </a:endParaRPr>
          </a:p>
        </p:txBody>
      </p:sp>
      <p:sp>
        <p:nvSpPr>
          <p:cNvPr id="307" name="Google Shape;307;p8"/>
          <p:cNvSpPr/>
          <p:nvPr/>
        </p:nvSpPr>
        <p:spPr>
          <a:xfrm>
            <a:off x="561022" y="6766999"/>
            <a:ext cx="6419612" cy="104342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None/>
            </a:pPr>
            <a:r>
              <a:t/>
            </a:r>
            <a:endParaRPr b="0" i="0" sz="1000" u="none" cap="none" strike="noStrike">
              <a:solidFill>
                <a:schemeClr val="dk1"/>
              </a:solidFill>
              <a:latin typeface="Times New Roman"/>
              <a:ea typeface="Times New Roman"/>
              <a:cs typeface="Times New Roman"/>
              <a:sym typeface="Times New Roman"/>
            </a:endParaRPr>
          </a:p>
        </p:txBody>
      </p:sp>
      <p:pic>
        <p:nvPicPr>
          <p:cNvPr descr="preencoded.png" id="308" name="Google Shape;308;p8"/>
          <p:cNvPicPr preferRelativeResize="0"/>
          <p:nvPr/>
        </p:nvPicPr>
        <p:blipFill rotWithShape="1">
          <a:blip r:embed="rId4">
            <a:alphaModFix/>
          </a:blip>
          <a:srcRect b="0" l="0" r="0" t="0"/>
          <a:stretch/>
        </p:blipFill>
        <p:spPr>
          <a:xfrm>
            <a:off x="7379132" y="2237040"/>
            <a:ext cx="3179327" cy="4138494"/>
          </a:xfrm>
          <a:prstGeom prst="rect">
            <a:avLst/>
          </a:prstGeom>
          <a:noFill/>
          <a:ln>
            <a:noFill/>
          </a:ln>
        </p:spPr>
      </p:pic>
      <p:sp>
        <p:nvSpPr>
          <p:cNvPr id="309" name="Google Shape;309;p8"/>
          <p:cNvSpPr/>
          <p:nvPr/>
        </p:nvSpPr>
        <p:spPr>
          <a:xfrm>
            <a:off x="7379255" y="6076079"/>
            <a:ext cx="6697500" cy="168973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1000"/>
              <a:buFont typeface="Heebo"/>
              <a:buNone/>
            </a:pPr>
            <a:r>
              <a:rPr b="1" i="0" lang="en-US" sz="1400" u="none" cap="none" strike="noStrike">
                <a:solidFill>
                  <a:schemeClr val="dk1"/>
                </a:solidFill>
                <a:latin typeface="Times New Roman"/>
                <a:ea typeface="Times New Roman"/>
                <a:cs typeface="Times New Roman"/>
                <a:sym typeface="Times New Roman"/>
              </a:rPr>
              <a:t>​</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60000"/>
              </a:lnSpc>
              <a:spcBef>
                <a:spcPts val="0"/>
              </a:spcBef>
              <a:spcAft>
                <a:spcPts val="0"/>
              </a:spcAft>
              <a:buClr>
                <a:srgbClr val="4C4C4D"/>
              </a:buClr>
              <a:buSzPts val="1000"/>
              <a:buFont typeface="Heebo"/>
              <a:buNone/>
            </a:pPr>
            <a:r>
              <a:rPr b="1" i="0" lang="en-US" sz="1400" u="none" cap="none" strike="noStrike">
                <a:solidFill>
                  <a:schemeClr val="dk1"/>
                </a:solidFill>
                <a:latin typeface="Times New Roman"/>
                <a:ea typeface="Times New Roman"/>
                <a:cs typeface="Times New Roman"/>
                <a:sym typeface="Times New Roman"/>
              </a:rPr>
              <a:t>Equation of the Fit line:</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60000"/>
              </a:lnSpc>
              <a:spcBef>
                <a:spcPts val="0"/>
              </a:spcBef>
              <a:spcAft>
                <a:spcPts val="0"/>
              </a:spcAft>
              <a:buNone/>
            </a:pPr>
            <a:r>
              <a:rPr b="0" i="0" lang="en-US" sz="1400" u="none" cap="none" strike="noStrike">
                <a:solidFill>
                  <a:schemeClr val="dk1"/>
                </a:solidFill>
                <a:latin typeface="Trebuchet MS"/>
                <a:ea typeface="Trebuchet MS"/>
                <a:cs typeface="Trebuchet MS"/>
                <a:sym typeface="Trebuchet MS"/>
              </a:rPr>
              <a:t>𝑦̂</a:t>
            </a:r>
            <a:r>
              <a:rPr b="1" i="0" lang="en-US" sz="1400" u="none" cap="none" strike="noStrike">
                <a:solidFill>
                  <a:schemeClr val="dk1"/>
                </a:solidFill>
                <a:latin typeface="Trebuchet MS"/>
                <a:ea typeface="Trebuchet MS"/>
                <a:cs typeface="Trebuchet MS"/>
                <a:sym typeface="Trebuchet MS"/>
              </a:rPr>
              <a:t> = </a:t>
            </a:r>
            <a:r>
              <a:rPr b="0" i="0" lang="en-US" sz="1400" u="none" cap="none" strike="noStrike">
                <a:solidFill>
                  <a:schemeClr val="dk1"/>
                </a:solidFill>
                <a:latin typeface="Times New Roman"/>
                <a:ea typeface="Times New Roman"/>
                <a:cs typeface="Times New Roman"/>
                <a:sym typeface="Times New Roman"/>
              </a:rPr>
              <a:t>342.544855 −0.101111t +0.00355t2 −40.13881m2 +3.39572m3 −7.56441m4 +12.15087m5 −7.01177m6 +7.68686m7 −4.18308m8 −36.25828m9 −15.78040m10 −19.86990m11 +0.91268m12​</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60000"/>
              </a:lnSpc>
              <a:spcBef>
                <a:spcPts val="0"/>
              </a:spcBef>
              <a:spcAft>
                <a:spcPts val="0"/>
              </a:spcAft>
              <a:buClr>
                <a:srgbClr val="4C4C4D"/>
              </a:buClr>
              <a:buSzPts val="1000"/>
              <a:buFont typeface="Heebo"/>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310" name="Google Shape;310;p8"/>
          <p:cNvSpPr/>
          <p:nvPr/>
        </p:nvSpPr>
        <p:spPr>
          <a:xfrm>
            <a:off x="7379255" y="6425409"/>
            <a:ext cx="6697623" cy="134814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D"/>
              </a:buClr>
              <a:buSzPts val="1000"/>
              <a:buFont typeface="Heebo"/>
              <a:buNone/>
            </a:pPr>
            <a:r>
              <a:t/>
            </a:r>
            <a:endParaRPr b="1" i="0" sz="1000" u="none" cap="none" strike="noStrike">
              <a:solidFill>
                <a:schemeClr val="dk1"/>
              </a:solidFill>
              <a:latin typeface="Times New Roman"/>
              <a:ea typeface="Times New Roman"/>
              <a:cs typeface="Times New Roman"/>
              <a:sym typeface="Times New Roman"/>
            </a:endParaRPr>
          </a:p>
        </p:txBody>
      </p:sp>
      <p:sp>
        <p:nvSpPr>
          <p:cNvPr id="311" name="Google Shape;311;p8"/>
          <p:cNvSpPr/>
          <p:nvPr/>
        </p:nvSpPr>
        <p:spPr>
          <a:xfrm>
            <a:off x="561022" y="7509473"/>
            <a:ext cx="13508355" cy="25634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chemeClr val="dk1"/>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p:txBody>
      </p:sp>
      <p:sp>
        <p:nvSpPr>
          <p:cNvPr id="312" name="Google Shape;312;p8"/>
          <p:cNvSpPr/>
          <p:nvPr/>
        </p:nvSpPr>
        <p:spPr>
          <a:xfrm>
            <a:off x="2141925" y="1593652"/>
            <a:ext cx="4345173" cy="279295"/>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152D47"/>
              </a:buClr>
              <a:buSzPts val="1750"/>
              <a:buFont typeface="Crimson Pro SemiBold"/>
              <a:buNone/>
            </a:pPr>
            <a:r>
              <a:rPr b="1" i="0" lang="en-US" sz="1800" u="none" cap="none" strike="noStrike">
                <a:solidFill>
                  <a:schemeClr val="dk1"/>
                </a:solidFill>
                <a:latin typeface="Times New Roman"/>
                <a:ea typeface="Times New Roman"/>
                <a:cs typeface="Times New Roman"/>
                <a:sym typeface="Times New Roman"/>
              </a:rPr>
              <a:t>Multiple Regression</a:t>
            </a:r>
            <a:endParaRPr b="0" i="0" sz="1800" u="none" cap="none" strike="noStrike">
              <a:solidFill>
                <a:schemeClr val="dk1"/>
              </a:solidFill>
              <a:latin typeface="Times New Roman"/>
              <a:ea typeface="Times New Roman"/>
              <a:cs typeface="Times New Roman"/>
              <a:sym typeface="Times New Roman"/>
            </a:endParaRPr>
          </a:p>
        </p:txBody>
      </p:sp>
      <p:sp>
        <p:nvSpPr>
          <p:cNvPr id="313" name="Google Shape;313;p8"/>
          <p:cNvSpPr/>
          <p:nvPr/>
        </p:nvSpPr>
        <p:spPr>
          <a:xfrm>
            <a:off x="7379132" y="1610865"/>
            <a:ext cx="4345173" cy="279295"/>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152D47"/>
              </a:buClr>
              <a:buSzPts val="1750"/>
              <a:buFont typeface="Crimson Pro SemiBold"/>
              <a:buNone/>
            </a:pPr>
            <a:r>
              <a:rPr b="1" i="0" lang="en-US" sz="1800" u="none" cap="none" strike="noStrike">
                <a:solidFill>
                  <a:schemeClr val="dk1"/>
                </a:solidFill>
                <a:latin typeface="Times New Roman"/>
                <a:ea typeface="Times New Roman"/>
                <a:cs typeface="Times New Roman"/>
                <a:sym typeface="Times New Roman"/>
              </a:rPr>
              <a:t>Non-Linear Regression</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9"/>
          <p:cNvSpPr/>
          <p:nvPr/>
        </p:nvSpPr>
        <p:spPr>
          <a:xfrm>
            <a:off x="743609" y="576797"/>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2D47"/>
              </a:buClr>
              <a:buSzPts val="4450"/>
              <a:buFont typeface="Crimson Pro SemiBold"/>
              <a:buNone/>
            </a:pPr>
            <a:r>
              <a:rPr b="1" i="0" lang="en-US" sz="3350" u="none" cap="none" strike="noStrike">
                <a:solidFill>
                  <a:schemeClr val="dk1"/>
                </a:solidFill>
                <a:latin typeface="Times New Roman"/>
                <a:ea typeface="Times New Roman"/>
                <a:cs typeface="Times New Roman"/>
                <a:sym typeface="Times New Roman"/>
              </a:rPr>
              <a:t>Model Fit &amp; Accuracy</a:t>
            </a:r>
            <a:endParaRPr b="0" i="0" sz="3350" u="none" cap="none" strike="noStrike">
              <a:solidFill>
                <a:schemeClr val="dk1"/>
              </a:solidFill>
              <a:latin typeface="Times New Roman"/>
              <a:ea typeface="Times New Roman"/>
              <a:cs typeface="Times New Roman"/>
              <a:sym typeface="Times New Roman"/>
            </a:endParaRPr>
          </a:p>
        </p:txBody>
      </p:sp>
      <p:sp>
        <p:nvSpPr>
          <p:cNvPr id="320" name="Google Shape;320;p9"/>
          <p:cNvSpPr/>
          <p:nvPr/>
        </p:nvSpPr>
        <p:spPr>
          <a:xfrm>
            <a:off x="2448346" y="2187088"/>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D47"/>
              </a:buClr>
              <a:buSzPts val="2200"/>
              <a:buFont typeface="Crimson Pro SemiBold"/>
              <a:buNone/>
            </a:pPr>
            <a:r>
              <a:rPr b="1" i="0" lang="en-US" sz="1800" u="none" cap="none" strike="noStrike">
                <a:solidFill>
                  <a:schemeClr val="dk1"/>
                </a:solidFill>
                <a:latin typeface="Times New Roman"/>
                <a:ea typeface="Times New Roman"/>
                <a:cs typeface="Times New Roman"/>
                <a:sym typeface="Times New Roman"/>
              </a:rPr>
              <a:t>Linear</a:t>
            </a:r>
            <a:endParaRPr b="0" i="0" sz="1800" u="none" cap="none" strike="noStrike">
              <a:solidFill>
                <a:schemeClr val="dk1"/>
              </a:solidFill>
              <a:latin typeface="Times New Roman"/>
              <a:ea typeface="Times New Roman"/>
              <a:cs typeface="Times New Roman"/>
              <a:sym typeface="Times New Roman"/>
            </a:endParaRPr>
          </a:p>
        </p:txBody>
      </p:sp>
      <p:sp>
        <p:nvSpPr>
          <p:cNvPr id="321" name="Google Shape;321;p9"/>
          <p:cNvSpPr/>
          <p:nvPr/>
        </p:nvSpPr>
        <p:spPr>
          <a:xfrm>
            <a:off x="743609" y="2796569"/>
            <a:ext cx="6244709" cy="2616518"/>
          </a:xfrm>
          <a:prstGeom prst="roundRect">
            <a:avLst>
              <a:gd fmla="val 1300" name="adj"/>
            </a:avLst>
          </a:prstGeom>
          <a:noFill/>
          <a:ln cap="flat" cmpd="sng" w="9525">
            <a:solidFill>
              <a:srgbClr val="000000">
                <a:alpha val="745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22" name="Google Shape;322;p9"/>
          <p:cNvSpPr/>
          <p:nvPr/>
        </p:nvSpPr>
        <p:spPr>
          <a:xfrm>
            <a:off x="751229" y="2804189"/>
            <a:ext cx="6229469" cy="650319"/>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23" name="Google Shape;323;p9"/>
          <p:cNvSpPr/>
          <p:nvPr/>
        </p:nvSpPr>
        <p:spPr>
          <a:xfrm>
            <a:off x="978162" y="2947897"/>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chemeClr val="dk1"/>
              </a:buClr>
              <a:buSzPts val="175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24" name="Google Shape;324;p9"/>
          <p:cNvSpPr/>
          <p:nvPr/>
        </p:nvSpPr>
        <p:spPr>
          <a:xfrm>
            <a:off x="2437749" y="2947897"/>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Fit</a:t>
            </a:r>
            <a:endParaRPr b="0" i="0" sz="1800" u="none" cap="none" strike="noStrike">
              <a:solidFill>
                <a:schemeClr val="dk1"/>
              </a:solidFill>
              <a:latin typeface="Times New Roman"/>
              <a:ea typeface="Times New Roman"/>
              <a:cs typeface="Times New Roman"/>
              <a:sym typeface="Times New Roman"/>
            </a:endParaRPr>
          </a:p>
        </p:txBody>
      </p:sp>
      <p:sp>
        <p:nvSpPr>
          <p:cNvPr id="325" name="Google Shape;325;p9"/>
          <p:cNvSpPr/>
          <p:nvPr/>
        </p:nvSpPr>
        <p:spPr>
          <a:xfrm>
            <a:off x="4910796" y="2947897"/>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Accuracy</a:t>
            </a:r>
            <a:endParaRPr b="0" i="0" sz="1800" u="none" cap="none" strike="noStrike">
              <a:solidFill>
                <a:schemeClr val="dk1"/>
              </a:solidFill>
              <a:latin typeface="Times New Roman"/>
              <a:ea typeface="Times New Roman"/>
              <a:cs typeface="Times New Roman"/>
              <a:sym typeface="Times New Roman"/>
            </a:endParaRPr>
          </a:p>
        </p:txBody>
      </p:sp>
      <p:sp>
        <p:nvSpPr>
          <p:cNvPr id="326" name="Google Shape;326;p9"/>
          <p:cNvSpPr/>
          <p:nvPr/>
        </p:nvSpPr>
        <p:spPr>
          <a:xfrm>
            <a:off x="751229" y="3454508"/>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27" name="Google Shape;327;p9"/>
          <p:cNvSpPr/>
          <p:nvPr/>
        </p:nvSpPr>
        <p:spPr>
          <a:xfrm>
            <a:off x="978162" y="3598216"/>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MAPE</a:t>
            </a:r>
            <a:endParaRPr b="0" i="0" sz="1800" u="none" cap="none" strike="noStrike">
              <a:solidFill>
                <a:schemeClr val="dk1"/>
              </a:solidFill>
              <a:latin typeface="Times New Roman"/>
              <a:ea typeface="Times New Roman"/>
              <a:cs typeface="Times New Roman"/>
              <a:sym typeface="Times New Roman"/>
            </a:endParaRPr>
          </a:p>
        </p:txBody>
      </p:sp>
      <p:sp>
        <p:nvSpPr>
          <p:cNvPr id="328" name="Google Shape;328;p9"/>
          <p:cNvSpPr/>
          <p:nvPr/>
        </p:nvSpPr>
        <p:spPr>
          <a:xfrm>
            <a:off x="2437749" y="3598216"/>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10.36%</a:t>
            </a:r>
            <a:endParaRPr b="0" i="0" sz="1800" u="none" cap="none" strike="noStrike">
              <a:solidFill>
                <a:schemeClr val="dk1"/>
              </a:solidFill>
              <a:latin typeface="Times New Roman"/>
              <a:ea typeface="Times New Roman"/>
              <a:cs typeface="Times New Roman"/>
              <a:sym typeface="Times New Roman"/>
            </a:endParaRPr>
          </a:p>
        </p:txBody>
      </p:sp>
      <p:sp>
        <p:nvSpPr>
          <p:cNvPr id="329" name="Google Shape;329;p9"/>
          <p:cNvSpPr/>
          <p:nvPr/>
        </p:nvSpPr>
        <p:spPr>
          <a:xfrm>
            <a:off x="4910796" y="3598216"/>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5.67%</a:t>
            </a:r>
            <a:endParaRPr b="0" i="0" sz="1800" u="none" cap="none" strike="noStrike">
              <a:solidFill>
                <a:schemeClr val="dk1"/>
              </a:solidFill>
              <a:latin typeface="Times New Roman"/>
              <a:ea typeface="Times New Roman"/>
              <a:cs typeface="Times New Roman"/>
              <a:sym typeface="Times New Roman"/>
            </a:endParaRPr>
          </a:p>
        </p:txBody>
      </p:sp>
      <p:sp>
        <p:nvSpPr>
          <p:cNvPr id="330" name="Google Shape;330;p9"/>
          <p:cNvSpPr/>
          <p:nvPr/>
        </p:nvSpPr>
        <p:spPr>
          <a:xfrm>
            <a:off x="751229" y="4104827"/>
            <a:ext cx="6229469" cy="650319"/>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31" name="Google Shape;331;p9"/>
          <p:cNvSpPr/>
          <p:nvPr/>
        </p:nvSpPr>
        <p:spPr>
          <a:xfrm>
            <a:off x="978162" y="4248536"/>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MAE</a:t>
            </a:r>
            <a:endParaRPr b="0" i="0" sz="1800" u="none" cap="none" strike="noStrike">
              <a:solidFill>
                <a:schemeClr val="dk1"/>
              </a:solidFill>
              <a:latin typeface="Times New Roman"/>
              <a:ea typeface="Times New Roman"/>
              <a:cs typeface="Times New Roman"/>
              <a:sym typeface="Times New Roman"/>
            </a:endParaRPr>
          </a:p>
        </p:txBody>
      </p:sp>
      <p:sp>
        <p:nvSpPr>
          <p:cNvPr id="332" name="Google Shape;332;p9"/>
          <p:cNvSpPr/>
          <p:nvPr/>
        </p:nvSpPr>
        <p:spPr>
          <a:xfrm>
            <a:off x="2437749" y="4248536"/>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40.58</a:t>
            </a:r>
            <a:endParaRPr b="0" i="0" sz="1800" u="none" cap="none" strike="noStrike">
              <a:solidFill>
                <a:schemeClr val="dk1"/>
              </a:solidFill>
              <a:latin typeface="Times New Roman"/>
              <a:ea typeface="Times New Roman"/>
              <a:cs typeface="Times New Roman"/>
              <a:sym typeface="Times New Roman"/>
            </a:endParaRPr>
          </a:p>
        </p:txBody>
      </p:sp>
      <p:sp>
        <p:nvSpPr>
          <p:cNvPr id="333" name="Google Shape;333;p9"/>
          <p:cNvSpPr/>
          <p:nvPr/>
        </p:nvSpPr>
        <p:spPr>
          <a:xfrm>
            <a:off x="4910796" y="4248536"/>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41.02</a:t>
            </a:r>
            <a:endParaRPr b="0" i="0" sz="1800" u="none" cap="none" strike="noStrike">
              <a:solidFill>
                <a:schemeClr val="dk1"/>
              </a:solidFill>
              <a:latin typeface="Times New Roman"/>
              <a:ea typeface="Times New Roman"/>
              <a:cs typeface="Times New Roman"/>
              <a:sym typeface="Times New Roman"/>
            </a:endParaRPr>
          </a:p>
        </p:txBody>
      </p:sp>
      <p:sp>
        <p:nvSpPr>
          <p:cNvPr id="334" name="Google Shape;334;p9"/>
          <p:cNvSpPr/>
          <p:nvPr/>
        </p:nvSpPr>
        <p:spPr>
          <a:xfrm>
            <a:off x="751229" y="4755147"/>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35" name="Google Shape;335;p9"/>
          <p:cNvSpPr/>
          <p:nvPr/>
        </p:nvSpPr>
        <p:spPr>
          <a:xfrm>
            <a:off x="978162" y="4898855"/>
            <a:ext cx="99833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MSE</a:t>
            </a:r>
            <a:endParaRPr b="0" i="0" sz="1800" u="none" cap="none" strike="noStrike">
              <a:solidFill>
                <a:schemeClr val="dk1"/>
              </a:solidFill>
              <a:latin typeface="Times New Roman"/>
              <a:ea typeface="Times New Roman"/>
              <a:cs typeface="Times New Roman"/>
              <a:sym typeface="Times New Roman"/>
            </a:endParaRPr>
          </a:p>
        </p:txBody>
      </p:sp>
      <p:sp>
        <p:nvSpPr>
          <p:cNvPr id="336" name="Google Shape;336;p9"/>
          <p:cNvSpPr/>
          <p:nvPr/>
        </p:nvSpPr>
        <p:spPr>
          <a:xfrm>
            <a:off x="2437749" y="4898855"/>
            <a:ext cx="2011799"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2303.46</a:t>
            </a:r>
            <a:endParaRPr b="0" i="0" sz="1800" u="none" cap="none" strike="noStrike">
              <a:solidFill>
                <a:schemeClr val="dk1"/>
              </a:solidFill>
              <a:latin typeface="Times New Roman"/>
              <a:ea typeface="Times New Roman"/>
              <a:cs typeface="Times New Roman"/>
              <a:sym typeface="Times New Roman"/>
            </a:endParaRPr>
          </a:p>
        </p:txBody>
      </p:sp>
      <p:sp>
        <p:nvSpPr>
          <p:cNvPr id="337" name="Google Shape;337;p9"/>
          <p:cNvSpPr/>
          <p:nvPr/>
        </p:nvSpPr>
        <p:spPr>
          <a:xfrm>
            <a:off x="4910796" y="4898855"/>
            <a:ext cx="1843088"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2151.66</a:t>
            </a:r>
            <a:endParaRPr b="0" i="0" sz="1800" u="none" cap="none" strike="noStrike">
              <a:solidFill>
                <a:schemeClr val="dk1"/>
              </a:solidFill>
              <a:latin typeface="Times New Roman"/>
              <a:ea typeface="Times New Roman"/>
              <a:cs typeface="Times New Roman"/>
              <a:sym typeface="Times New Roman"/>
            </a:endParaRPr>
          </a:p>
        </p:txBody>
      </p:sp>
      <p:sp>
        <p:nvSpPr>
          <p:cNvPr id="338" name="Google Shape;338;p9"/>
          <p:cNvSpPr/>
          <p:nvPr/>
        </p:nvSpPr>
        <p:spPr>
          <a:xfrm>
            <a:off x="9254077" y="2187088"/>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52D47"/>
              </a:buClr>
              <a:buSzPts val="2200"/>
              <a:buFont typeface="Crimson Pro SemiBold"/>
              <a:buNone/>
            </a:pPr>
            <a:r>
              <a:rPr b="1" i="0" lang="en-US" sz="1800" u="none" cap="none" strike="noStrike">
                <a:solidFill>
                  <a:schemeClr val="dk1"/>
                </a:solidFill>
                <a:latin typeface="Times New Roman"/>
                <a:ea typeface="Times New Roman"/>
                <a:cs typeface="Times New Roman"/>
                <a:sym typeface="Times New Roman"/>
              </a:rPr>
              <a:t>Non-linear</a:t>
            </a:r>
            <a:endParaRPr b="0" i="0" sz="1800" u="none" cap="none" strike="noStrike">
              <a:solidFill>
                <a:schemeClr val="dk1"/>
              </a:solidFill>
              <a:latin typeface="Times New Roman"/>
              <a:ea typeface="Times New Roman"/>
              <a:cs typeface="Times New Roman"/>
              <a:sym typeface="Times New Roman"/>
            </a:endParaRPr>
          </a:p>
        </p:txBody>
      </p:sp>
      <p:sp>
        <p:nvSpPr>
          <p:cNvPr id="339" name="Google Shape;339;p9"/>
          <p:cNvSpPr/>
          <p:nvPr/>
        </p:nvSpPr>
        <p:spPr>
          <a:xfrm>
            <a:off x="7549340" y="2796569"/>
            <a:ext cx="6244709" cy="2616518"/>
          </a:xfrm>
          <a:prstGeom prst="roundRect">
            <a:avLst>
              <a:gd fmla="val 1300" name="adj"/>
            </a:avLst>
          </a:prstGeom>
          <a:noFill/>
          <a:ln cap="flat" cmpd="sng" w="9525">
            <a:solidFill>
              <a:srgbClr val="000000">
                <a:alpha val="745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40" name="Google Shape;340;p9"/>
          <p:cNvSpPr/>
          <p:nvPr/>
        </p:nvSpPr>
        <p:spPr>
          <a:xfrm>
            <a:off x="7556960" y="2804189"/>
            <a:ext cx="6229469" cy="650319"/>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41" name="Google Shape;341;p9"/>
          <p:cNvSpPr/>
          <p:nvPr/>
        </p:nvSpPr>
        <p:spPr>
          <a:xfrm>
            <a:off x="7783893" y="2947897"/>
            <a:ext cx="99833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chemeClr val="dk1"/>
              </a:buClr>
              <a:buSzPts val="175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42" name="Google Shape;342;p9"/>
          <p:cNvSpPr/>
          <p:nvPr/>
        </p:nvSpPr>
        <p:spPr>
          <a:xfrm>
            <a:off x="9243481" y="2947897"/>
            <a:ext cx="201179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Fit</a:t>
            </a:r>
            <a:endParaRPr b="0" i="0" sz="1800" u="none" cap="none" strike="noStrike">
              <a:solidFill>
                <a:schemeClr val="dk1"/>
              </a:solidFill>
              <a:latin typeface="Times New Roman"/>
              <a:ea typeface="Times New Roman"/>
              <a:cs typeface="Times New Roman"/>
              <a:sym typeface="Times New Roman"/>
            </a:endParaRPr>
          </a:p>
        </p:txBody>
      </p:sp>
      <p:sp>
        <p:nvSpPr>
          <p:cNvPr id="343" name="Google Shape;343;p9"/>
          <p:cNvSpPr/>
          <p:nvPr/>
        </p:nvSpPr>
        <p:spPr>
          <a:xfrm>
            <a:off x="11716528" y="2947897"/>
            <a:ext cx="18430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Model Accurac</a:t>
            </a:r>
            <a:r>
              <a:rPr b="0" i="0" lang="en-US" sz="1800" u="none" cap="none" strike="noStrike">
                <a:solidFill>
                  <a:schemeClr val="dk1"/>
                </a:solidFill>
                <a:latin typeface="Times New Roman"/>
                <a:ea typeface="Times New Roman"/>
                <a:cs typeface="Times New Roman"/>
                <a:sym typeface="Times New Roman"/>
              </a:rPr>
              <a:t>y</a:t>
            </a:r>
            <a:endParaRPr b="0" i="0" sz="1800" u="none" cap="none" strike="noStrike">
              <a:solidFill>
                <a:schemeClr val="dk1"/>
              </a:solidFill>
              <a:latin typeface="Times New Roman"/>
              <a:ea typeface="Times New Roman"/>
              <a:cs typeface="Times New Roman"/>
              <a:sym typeface="Times New Roman"/>
            </a:endParaRPr>
          </a:p>
        </p:txBody>
      </p:sp>
      <p:sp>
        <p:nvSpPr>
          <p:cNvPr id="344" name="Google Shape;344;p9"/>
          <p:cNvSpPr/>
          <p:nvPr/>
        </p:nvSpPr>
        <p:spPr>
          <a:xfrm>
            <a:off x="7556960" y="3454508"/>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45" name="Google Shape;345;p9"/>
          <p:cNvSpPr/>
          <p:nvPr/>
        </p:nvSpPr>
        <p:spPr>
          <a:xfrm>
            <a:off x="7783893" y="3598216"/>
            <a:ext cx="99833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MAPE</a:t>
            </a:r>
            <a:endParaRPr b="0" i="0" sz="1800" u="none" cap="none" strike="noStrike">
              <a:solidFill>
                <a:schemeClr val="dk1"/>
              </a:solidFill>
              <a:latin typeface="Times New Roman"/>
              <a:ea typeface="Times New Roman"/>
              <a:cs typeface="Times New Roman"/>
              <a:sym typeface="Times New Roman"/>
            </a:endParaRPr>
          </a:p>
        </p:txBody>
      </p:sp>
      <p:sp>
        <p:nvSpPr>
          <p:cNvPr id="346" name="Google Shape;346;p9"/>
          <p:cNvSpPr/>
          <p:nvPr/>
        </p:nvSpPr>
        <p:spPr>
          <a:xfrm>
            <a:off x="9243481" y="3598216"/>
            <a:ext cx="201179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7.41%</a:t>
            </a:r>
            <a:endParaRPr b="0" i="0" sz="1800" u="none" cap="none" strike="noStrike">
              <a:solidFill>
                <a:schemeClr val="dk1"/>
              </a:solidFill>
              <a:latin typeface="Times New Roman"/>
              <a:ea typeface="Times New Roman"/>
              <a:cs typeface="Times New Roman"/>
              <a:sym typeface="Times New Roman"/>
            </a:endParaRPr>
          </a:p>
        </p:txBody>
      </p:sp>
      <p:sp>
        <p:nvSpPr>
          <p:cNvPr id="347" name="Google Shape;347;p9"/>
          <p:cNvSpPr/>
          <p:nvPr/>
        </p:nvSpPr>
        <p:spPr>
          <a:xfrm>
            <a:off x="11716528" y="3598216"/>
            <a:ext cx="18430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7.60%</a:t>
            </a:r>
            <a:endParaRPr b="0" i="0" sz="1800" u="none" cap="none" strike="noStrike">
              <a:solidFill>
                <a:schemeClr val="dk1"/>
              </a:solidFill>
              <a:latin typeface="Times New Roman"/>
              <a:ea typeface="Times New Roman"/>
              <a:cs typeface="Times New Roman"/>
              <a:sym typeface="Times New Roman"/>
            </a:endParaRPr>
          </a:p>
        </p:txBody>
      </p:sp>
      <p:sp>
        <p:nvSpPr>
          <p:cNvPr id="348" name="Google Shape;348;p9"/>
          <p:cNvSpPr/>
          <p:nvPr/>
        </p:nvSpPr>
        <p:spPr>
          <a:xfrm>
            <a:off x="7556960" y="4104827"/>
            <a:ext cx="6229469" cy="650319"/>
          </a:xfrm>
          <a:prstGeom prst="rect">
            <a:avLst/>
          </a:prstGeom>
          <a:solidFill>
            <a:srgbClr val="FFFFFF">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49" name="Google Shape;349;p9"/>
          <p:cNvSpPr/>
          <p:nvPr/>
        </p:nvSpPr>
        <p:spPr>
          <a:xfrm>
            <a:off x="7783893" y="4248536"/>
            <a:ext cx="99833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MAE</a:t>
            </a:r>
            <a:endParaRPr b="0" i="0" sz="1800" u="none" cap="none" strike="noStrike">
              <a:solidFill>
                <a:schemeClr val="dk1"/>
              </a:solidFill>
              <a:latin typeface="Times New Roman"/>
              <a:ea typeface="Times New Roman"/>
              <a:cs typeface="Times New Roman"/>
              <a:sym typeface="Times New Roman"/>
            </a:endParaRPr>
          </a:p>
        </p:txBody>
      </p:sp>
      <p:sp>
        <p:nvSpPr>
          <p:cNvPr id="350" name="Google Shape;350;p9"/>
          <p:cNvSpPr/>
          <p:nvPr/>
        </p:nvSpPr>
        <p:spPr>
          <a:xfrm>
            <a:off x="9243481" y="4248536"/>
            <a:ext cx="201179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31.35</a:t>
            </a:r>
            <a:endParaRPr b="0" i="0" sz="1800" u="none" cap="none" strike="noStrike">
              <a:solidFill>
                <a:schemeClr val="dk1"/>
              </a:solidFill>
              <a:latin typeface="Times New Roman"/>
              <a:ea typeface="Times New Roman"/>
              <a:cs typeface="Times New Roman"/>
              <a:sym typeface="Times New Roman"/>
            </a:endParaRPr>
          </a:p>
        </p:txBody>
      </p:sp>
      <p:sp>
        <p:nvSpPr>
          <p:cNvPr id="351" name="Google Shape;351;p9"/>
          <p:cNvSpPr/>
          <p:nvPr/>
        </p:nvSpPr>
        <p:spPr>
          <a:xfrm>
            <a:off x="11716528" y="4248536"/>
            <a:ext cx="18430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53.08</a:t>
            </a:r>
            <a:endParaRPr b="0" i="0" sz="1800" u="none" cap="none" strike="noStrike">
              <a:solidFill>
                <a:schemeClr val="dk1"/>
              </a:solidFill>
              <a:latin typeface="Times New Roman"/>
              <a:ea typeface="Times New Roman"/>
              <a:cs typeface="Times New Roman"/>
              <a:sym typeface="Times New Roman"/>
            </a:endParaRPr>
          </a:p>
        </p:txBody>
      </p:sp>
      <p:sp>
        <p:nvSpPr>
          <p:cNvPr id="352" name="Google Shape;352;p9"/>
          <p:cNvSpPr/>
          <p:nvPr/>
        </p:nvSpPr>
        <p:spPr>
          <a:xfrm>
            <a:off x="7556960" y="4755147"/>
            <a:ext cx="6229469" cy="650319"/>
          </a:xfrm>
          <a:prstGeom prst="rect">
            <a:avLst/>
          </a:prstGeom>
          <a:solidFill>
            <a:srgbClr val="000000">
              <a:alpha val="352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53" name="Google Shape;353;p9"/>
          <p:cNvSpPr/>
          <p:nvPr/>
        </p:nvSpPr>
        <p:spPr>
          <a:xfrm>
            <a:off x="7783893" y="4898855"/>
            <a:ext cx="99833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MSE</a:t>
            </a:r>
            <a:endParaRPr b="0" i="0" sz="1800" u="none" cap="none" strike="noStrike">
              <a:solidFill>
                <a:schemeClr val="dk1"/>
              </a:solidFill>
              <a:latin typeface="Times New Roman"/>
              <a:ea typeface="Times New Roman"/>
              <a:cs typeface="Times New Roman"/>
              <a:sym typeface="Times New Roman"/>
            </a:endParaRPr>
          </a:p>
        </p:txBody>
      </p:sp>
      <p:sp>
        <p:nvSpPr>
          <p:cNvPr id="354" name="Google Shape;354;p9"/>
          <p:cNvSpPr/>
          <p:nvPr/>
        </p:nvSpPr>
        <p:spPr>
          <a:xfrm>
            <a:off x="9243481" y="4898855"/>
            <a:ext cx="201179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1335.68</a:t>
            </a:r>
            <a:endParaRPr b="0" i="0" sz="1800" u="none" cap="none" strike="noStrike">
              <a:solidFill>
                <a:schemeClr val="dk1"/>
              </a:solidFill>
              <a:latin typeface="Times New Roman"/>
              <a:ea typeface="Times New Roman"/>
              <a:cs typeface="Times New Roman"/>
              <a:sym typeface="Times New Roman"/>
            </a:endParaRPr>
          </a:p>
        </p:txBody>
      </p:sp>
      <p:sp>
        <p:nvSpPr>
          <p:cNvPr id="355" name="Google Shape;355;p9"/>
          <p:cNvSpPr/>
          <p:nvPr/>
        </p:nvSpPr>
        <p:spPr>
          <a:xfrm>
            <a:off x="11716528" y="4898855"/>
            <a:ext cx="184308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0" i="0" lang="en-US" sz="1800" u="none" cap="none" strike="noStrike">
                <a:solidFill>
                  <a:schemeClr val="dk1"/>
                </a:solidFill>
                <a:latin typeface="Times New Roman"/>
                <a:ea typeface="Times New Roman"/>
                <a:cs typeface="Times New Roman"/>
                <a:sym typeface="Times New Roman"/>
              </a:rPr>
              <a:t>3280.13</a:t>
            </a:r>
            <a:endParaRPr b="0" i="0" sz="1800" u="none" cap="none" strike="noStrike">
              <a:solidFill>
                <a:schemeClr val="dk1"/>
              </a:solidFill>
              <a:latin typeface="Times New Roman"/>
              <a:ea typeface="Times New Roman"/>
              <a:cs typeface="Times New Roman"/>
              <a:sym typeface="Times New Roman"/>
            </a:endParaRPr>
          </a:p>
        </p:txBody>
      </p:sp>
      <p:sp>
        <p:nvSpPr>
          <p:cNvPr id="356" name="Google Shape;356;p9"/>
          <p:cNvSpPr/>
          <p:nvPr/>
        </p:nvSpPr>
        <p:spPr>
          <a:xfrm>
            <a:off x="743609" y="5923388"/>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C4C4D"/>
              </a:buClr>
              <a:buSzPts val="1750"/>
              <a:buFont typeface="Heebo"/>
              <a:buNone/>
            </a:pPr>
            <a:r>
              <a:rPr b="1" i="0" lang="en-US" sz="1800" u="none" cap="none" strike="noStrike">
                <a:solidFill>
                  <a:schemeClr val="dk1"/>
                </a:solidFill>
                <a:latin typeface="Times New Roman"/>
                <a:ea typeface="Times New Roman"/>
                <a:cs typeface="Times New Roman"/>
                <a:sym typeface="Times New Roman"/>
              </a:rPr>
              <a:t>Since the linear model shows lower MAPE, MAE and MSE on the Model Accuracy data, it generalizes better than the non-linear model, so it is chosen as the preferred forecasting model.</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Violet">
      <a:dk1>
        <a:srgbClr val="000000"/>
      </a:dk1>
      <a:lt1>
        <a:srgbClr val="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2025-12-02T00:11:30Z</dcterms:created>
  <dc:creator>Lav Kohad</dc:creator>
</cp:coreProperties>
</file>